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4" r:id="rId3"/>
    <p:sldId id="257" r:id="rId4"/>
    <p:sldId id="325" r:id="rId5"/>
    <p:sldId id="312" r:id="rId6"/>
    <p:sldId id="313" r:id="rId7"/>
    <p:sldId id="314" r:id="rId8"/>
    <p:sldId id="316" r:id="rId9"/>
    <p:sldId id="315" r:id="rId10"/>
    <p:sldId id="258" r:id="rId11"/>
    <p:sldId id="260" r:id="rId12"/>
    <p:sldId id="263" r:id="rId13"/>
    <p:sldId id="326" r:id="rId14"/>
    <p:sldId id="355" r:id="rId15"/>
    <p:sldId id="356" r:id="rId16"/>
    <p:sldId id="296" r:id="rId17"/>
    <p:sldId id="264" r:id="rId18"/>
    <p:sldId id="265" r:id="rId19"/>
    <p:sldId id="266" r:id="rId20"/>
    <p:sldId id="267" r:id="rId21"/>
    <p:sldId id="268" r:id="rId22"/>
    <p:sldId id="269" r:id="rId23"/>
    <p:sldId id="270" r:id="rId24"/>
    <p:sldId id="271" r:id="rId25"/>
    <p:sldId id="272" r:id="rId26"/>
    <p:sldId id="273" r:id="rId27"/>
    <p:sldId id="274" r:id="rId28"/>
    <p:sldId id="285" r:id="rId29"/>
    <p:sldId id="275" r:id="rId30"/>
    <p:sldId id="286" r:id="rId31"/>
    <p:sldId id="295" r:id="rId32"/>
    <p:sldId id="281" r:id="rId33"/>
    <p:sldId id="283" r:id="rId34"/>
    <p:sldId id="287" r:id="rId35"/>
    <p:sldId id="284" r:id="rId36"/>
    <p:sldId id="292" r:id="rId37"/>
    <p:sldId id="293" r:id="rId38"/>
    <p:sldId id="294" r:id="rId39"/>
    <p:sldId id="361" r:id="rId40"/>
    <p:sldId id="363" r:id="rId41"/>
    <p:sldId id="360" r:id="rId42"/>
    <p:sldId id="359" r:id="rId43"/>
    <p:sldId id="298" r:id="rId44"/>
    <p:sldId id="441" r:id="rId45"/>
    <p:sldId id="299" r:id="rId46"/>
    <p:sldId id="377" r:id="rId47"/>
    <p:sldId id="376" r:id="rId48"/>
    <p:sldId id="300" r:id="rId49"/>
    <p:sldId id="301" r:id="rId50"/>
    <p:sldId id="304" r:id="rId51"/>
    <p:sldId id="310" r:id="rId52"/>
    <p:sldId id="455" r:id="rId53"/>
    <p:sldId id="456" r:id="rId54"/>
    <p:sldId id="457" r:id="rId55"/>
    <p:sldId id="302" r:id="rId56"/>
    <p:sldId id="303" r:id="rId57"/>
    <p:sldId id="305" r:id="rId58"/>
    <p:sldId id="327" r:id="rId59"/>
    <p:sldId id="329" r:id="rId60"/>
    <p:sldId id="447" r:id="rId61"/>
    <p:sldId id="449" r:id="rId62"/>
    <p:sldId id="330" r:id="rId63"/>
    <p:sldId id="442" r:id="rId64"/>
    <p:sldId id="444" r:id="rId65"/>
    <p:sldId id="445" r:id="rId66"/>
    <p:sldId id="331" r:id="rId67"/>
    <p:sldId id="332" r:id="rId68"/>
    <p:sldId id="333" r:id="rId69"/>
    <p:sldId id="334" r:id="rId70"/>
    <p:sldId id="335" r:id="rId71"/>
    <p:sldId id="336" r:id="rId72"/>
    <p:sldId id="337" r:id="rId73"/>
    <p:sldId id="338" r:id="rId74"/>
    <p:sldId id="339" r:id="rId75"/>
    <p:sldId id="443" r:id="rId76"/>
    <p:sldId id="340" r:id="rId77"/>
    <p:sldId id="342" r:id="rId78"/>
    <p:sldId id="341" r:id="rId79"/>
    <p:sldId id="343" r:id="rId80"/>
    <p:sldId id="344" r:id="rId81"/>
    <p:sldId id="345" r:id="rId82"/>
    <p:sldId id="346" r:id="rId83"/>
    <p:sldId id="347" r:id="rId84"/>
    <p:sldId id="348" r:id="rId85"/>
    <p:sldId id="351" r:id="rId86"/>
    <p:sldId id="352" r:id="rId87"/>
    <p:sldId id="350" r:id="rId88"/>
    <p:sldId id="349" r:id="rId89"/>
    <p:sldId id="353" r:id="rId90"/>
    <p:sldId id="374" r:id="rId91"/>
    <p:sldId id="373" r:id="rId92"/>
    <p:sldId id="372" r:id="rId93"/>
    <p:sldId id="370" r:id="rId94"/>
    <p:sldId id="369" r:id="rId95"/>
    <p:sldId id="368" r:id="rId96"/>
    <p:sldId id="367" r:id="rId97"/>
    <p:sldId id="366" r:id="rId98"/>
    <p:sldId id="365" r:id="rId99"/>
    <p:sldId id="446" r:id="rId100"/>
    <p:sldId id="379" r:id="rId101"/>
    <p:sldId id="380" r:id="rId102"/>
    <p:sldId id="381" r:id="rId103"/>
    <p:sldId id="382" r:id="rId104"/>
    <p:sldId id="384" r:id="rId105"/>
    <p:sldId id="385" r:id="rId106"/>
    <p:sldId id="386" r:id="rId107"/>
    <p:sldId id="387" r:id="rId108"/>
    <p:sldId id="388"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50" r:id="rId138"/>
    <p:sldId id="451" r:id="rId139"/>
    <p:sldId id="452" r:id="rId140"/>
    <p:sldId id="453" r:id="rId141"/>
    <p:sldId id="454" r:id="rId142"/>
    <p:sldId id="354"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69" userDrawn="1">
          <p15:clr>
            <a:srgbClr val="A4A3A4"/>
          </p15:clr>
        </p15:guide>
        <p15:guide id="2" pos="76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99"/>
    <a:srgbClr val="E127B9"/>
    <a:srgbClr val="FA0E79"/>
    <a:srgbClr val="80008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19" autoAdjust="0"/>
    <p:restoredTop sz="94660"/>
  </p:normalViewPr>
  <p:slideViewPr>
    <p:cSldViewPr snapToGrid="0" showGuides="1">
      <p:cViewPr varScale="1">
        <p:scale>
          <a:sx n="86" d="100"/>
          <a:sy n="86" d="100"/>
        </p:scale>
        <p:origin x="403" y="48"/>
      </p:cViewPr>
      <p:guideLst>
        <p:guide orient="horz" pos="4269"/>
        <p:guide pos="7673"/>
      </p:guideLst>
    </p:cSldViewPr>
  </p:slideViewPr>
  <p:notesTextViewPr>
    <p:cViewPr>
      <p:scale>
        <a:sx n="1" d="1"/>
        <a:sy n="1" d="1"/>
      </p:scale>
      <p:origin x="0" y="0"/>
    </p:cViewPr>
  </p:notesTextViewPr>
  <p:sorterViewPr>
    <p:cViewPr>
      <p:scale>
        <a:sx n="100" d="100"/>
        <a:sy n="100" d="100"/>
      </p:scale>
      <p:origin x="0" y="-80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D404-41A8-48A5-BF75-816D19F2AB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1923AE-A79A-44B6-AC99-C343258A5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3009D68-18D3-4769-BCF2-4E8EA561F217}"/>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5" name="Footer Placeholder 4">
            <a:extLst>
              <a:ext uri="{FF2B5EF4-FFF2-40B4-BE49-F238E27FC236}">
                <a16:creationId xmlns:a16="http://schemas.microsoft.com/office/drawing/2014/main" id="{FF41F7D6-7BDD-4BBE-8F2B-2EE1B9B78AC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F0FC0B9-2E06-4370-B5B4-9A5BFB8407A8}"/>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3466992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378E0-4F1C-4192-92A9-B87FFD005D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01055F-BCF8-4AA7-B46C-DA916F2221F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976F8F-10EF-4B67-8922-F38AC1905045}"/>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5" name="Footer Placeholder 4">
            <a:extLst>
              <a:ext uri="{FF2B5EF4-FFF2-40B4-BE49-F238E27FC236}">
                <a16:creationId xmlns:a16="http://schemas.microsoft.com/office/drawing/2014/main" id="{6BE7BDE5-418A-4033-9B46-5AEE24A3848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C64927F-B26B-4333-826B-846EEDED4A9F}"/>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3945224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74FA5-D007-4F15-9401-42A7F5172B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996330-C6F2-410D-BF76-099D5692CD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18CFA7-17B4-4A98-8577-0DBA1F5A1731}"/>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5" name="Footer Placeholder 4">
            <a:extLst>
              <a:ext uri="{FF2B5EF4-FFF2-40B4-BE49-F238E27FC236}">
                <a16:creationId xmlns:a16="http://schemas.microsoft.com/office/drawing/2014/main" id="{FF8AD5AC-F6C8-4AD2-9025-4D590044DA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3ADB866-3507-4CF7-A6C4-994574EB4D06}"/>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1096698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F18F-59AF-4569-BE74-1D4E10C5A8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5A66D-1C5A-419E-AFF5-F7C15F9F57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C10E3F-69DC-4986-A332-FF7719DEDF82}"/>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5" name="Footer Placeholder 4">
            <a:extLst>
              <a:ext uri="{FF2B5EF4-FFF2-40B4-BE49-F238E27FC236}">
                <a16:creationId xmlns:a16="http://schemas.microsoft.com/office/drawing/2014/main" id="{9A1D5115-D339-484C-8E72-203E3C753A2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E9F7CE4-DEC6-4530-A2E0-1D00BA41B8FE}"/>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317983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E217-FF19-4879-91AC-CBD9B96A9D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2671FE-F77B-4BC6-8814-EB3FE85D7D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369030-D374-499F-BA28-9D53B0BEAE60}"/>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5" name="Footer Placeholder 4">
            <a:extLst>
              <a:ext uri="{FF2B5EF4-FFF2-40B4-BE49-F238E27FC236}">
                <a16:creationId xmlns:a16="http://schemas.microsoft.com/office/drawing/2014/main" id="{F7BDA6EC-956C-4B8C-8E7C-D0327BE19AC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52CF10E-7283-4F57-B59F-9BD601DD9A9B}"/>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1293548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A174-4D26-4A42-A6F2-5E634624C0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44194B-03EA-4A97-8995-F57C0CC4C7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A7B7DC-4E88-458D-98DB-15A23909E7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896172-83B6-4392-9077-81B8223CBA95}"/>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6" name="Footer Placeholder 5">
            <a:extLst>
              <a:ext uri="{FF2B5EF4-FFF2-40B4-BE49-F238E27FC236}">
                <a16:creationId xmlns:a16="http://schemas.microsoft.com/office/drawing/2014/main" id="{D0E6DD19-583C-48FB-92EA-52A9C95D3AF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67849AC-2721-4289-8BCE-E16FAE89FD3F}"/>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1471998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FC9B8-F9F1-4EF3-B7F2-73253E0326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4C38E1-E092-489F-BD86-D63A3BB7D7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3EA35C-07ED-46A0-90FC-55F5D7ED63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9785DD-510B-43E4-A3BA-ED9E8CF10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9A1E72B-F32D-4C1C-AF86-470807D9698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6694DC-B684-46F6-ACDC-BE5EAC4E4AC0}"/>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8" name="Footer Placeholder 7">
            <a:extLst>
              <a:ext uri="{FF2B5EF4-FFF2-40B4-BE49-F238E27FC236}">
                <a16:creationId xmlns:a16="http://schemas.microsoft.com/office/drawing/2014/main" id="{F2CB0B95-C4AA-4DF0-B597-D521B95CB9FF}"/>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B982742-ABCD-4A6E-B597-53AC7CB5113E}"/>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141156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A839-E505-45C5-A69C-EAD240F07B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50E47A-19B6-4627-BDE5-01044F5964E7}"/>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4" name="Footer Placeholder 3">
            <a:extLst>
              <a:ext uri="{FF2B5EF4-FFF2-40B4-BE49-F238E27FC236}">
                <a16:creationId xmlns:a16="http://schemas.microsoft.com/office/drawing/2014/main" id="{3ECE571C-D14E-450D-897E-AA99FA108881}"/>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52841349-2AF5-42BE-99B3-D8363C7E82D0}"/>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4095856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7C116E-4129-461B-810D-B84E73F51F33}"/>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3" name="Footer Placeholder 2">
            <a:extLst>
              <a:ext uri="{FF2B5EF4-FFF2-40B4-BE49-F238E27FC236}">
                <a16:creationId xmlns:a16="http://schemas.microsoft.com/office/drawing/2014/main" id="{79024803-DD71-4DE2-A467-B001B0F0135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225D839-3226-43DC-A71C-F410A1962E5F}"/>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3105606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BC96-A856-4FC1-9D48-F61AEE1B3D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E87508-4ECB-4DE1-991B-6B47870016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3452925-2EA4-4F45-8D7C-C106BE098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BD2C3E-ABBA-4347-B5F9-AA9E4C9AD0BE}"/>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6" name="Footer Placeholder 5">
            <a:extLst>
              <a:ext uri="{FF2B5EF4-FFF2-40B4-BE49-F238E27FC236}">
                <a16:creationId xmlns:a16="http://schemas.microsoft.com/office/drawing/2014/main" id="{C4D6E833-3319-4AEB-9DDA-EEC6F5D2727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708313A-4CCC-4AFE-A4D3-9425D3E390CB}"/>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2304570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EF2-DB82-45A2-847A-FF12A03AE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3AD8F3-4CAD-410C-9C82-FF86DFEE08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B93603C-D5A7-43AF-B23E-52FB047F40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F57A46-7432-40AB-90F7-C237DB4F12C5}"/>
              </a:ext>
            </a:extLst>
          </p:cNvPr>
          <p:cNvSpPr>
            <a:spLocks noGrp="1"/>
          </p:cNvSpPr>
          <p:nvPr>
            <p:ph type="dt" sz="half" idx="10"/>
          </p:nvPr>
        </p:nvSpPr>
        <p:spPr/>
        <p:txBody>
          <a:bodyPr/>
          <a:lstStyle/>
          <a:p>
            <a:fld id="{27833D5F-719D-4CE2-AF14-A4B71908CD4E}" type="datetimeFigureOut">
              <a:rPr lang="en-IN" smtClean="0"/>
              <a:pPr/>
              <a:t>27-05-2023</a:t>
            </a:fld>
            <a:endParaRPr lang="en-IN" dirty="0"/>
          </a:p>
        </p:txBody>
      </p:sp>
      <p:sp>
        <p:nvSpPr>
          <p:cNvPr id="6" name="Footer Placeholder 5">
            <a:extLst>
              <a:ext uri="{FF2B5EF4-FFF2-40B4-BE49-F238E27FC236}">
                <a16:creationId xmlns:a16="http://schemas.microsoft.com/office/drawing/2014/main" id="{F69F9A74-7C1C-486F-B3CF-3D884043F894}"/>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38AF6B3C-F0FC-4415-9BD1-C43738BBC6F5}"/>
              </a:ext>
            </a:extLst>
          </p:cNvPr>
          <p:cNvSpPr>
            <a:spLocks noGrp="1"/>
          </p:cNvSpPr>
          <p:nvPr>
            <p:ph type="sldNum" sz="quarter" idx="12"/>
          </p:nvPr>
        </p:nvSpPr>
        <p:spPr/>
        <p:txBody>
          <a:body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845604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8000"/>
            <a:extLst>
              <a:ext uri="{BEBA8EAE-BF5A-486C-A8C5-ECC9F3942E4B}">
                <a14:imgProps xmlns:a14="http://schemas.microsoft.com/office/drawing/2010/main">
                  <a14:imgLayer r:embed="rId14">
                    <a14:imgEffect>
                      <a14:colorTemperature colorTemp="8319"/>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997D4C-A581-42ED-B0F9-C4C85C163F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D36451-0274-4155-937B-B74A6F415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7A1FF2-0D83-4E27-BE32-14E62E1BCD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33D5F-719D-4CE2-AF14-A4B71908CD4E}" type="datetimeFigureOut">
              <a:rPr lang="en-IN" smtClean="0"/>
              <a:pPr/>
              <a:t>27-05-2023</a:t>
            </a:fld>
            <a:endParaRPr lang="en-IN" dirty="0"/>
          </a:p>
        </p:txBody>
      </p:sp>
      <p:sp>
        <p:nvSpPr>
          <p:cNvPr id="5" name="Footer Placeholder 4">
            <a:extLst>
              <a:ext uri="{FF2B5EF4-FFF2-40B4-BE49-F238E27FC236}">
                <a16:creationId xmlns:a16="http://schemas.microsoft.com/office/drawing/2014/main" id="{53D2ABC7-CF70-4E13-8E5B-17E523EB1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10C07211-396D-4B32-A519-23D28AE8B2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87BC7-D443-4FAD-94C0-860169A81F3A}" type="slidenum">
              <a:rPr lang="en-IN" smtClean="0"/>
              <a:pPr/>
              <a:t>‹#›</a:t>
            </a:fld>
            <a:endParaRPr lang="en-IN" dirty="0"/>
          </a:p>
        </p:txBody>
      </p:sp>
    </p:spTree>
    <p:extLst>
      <p:ext uri="{BB962C8B-B14F-4D97-AF65-F5344CB8AC3E}">
        <p14:creationId xmlns:p14="http://schemas.microsoft.com/office/powerpoint/2010/main" val="2538675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slide" Target="slide102.xml"/><Relationship Id="rId1" Type="http://schemas.openxmlformats.org/officeDocument/2006/relationships/slideLayout" Target="../slideLayouts/slideLayout2.xml"/><Relationship Id="rId4" Type="http://schemas.openxmlformats.org/officeDocument/2006/relationships/slide" Target="slide101.xml"/></Relationships>
</file>

<file path=ppt/slides/_rels/slide101.xml.rels><?xml version="1.0" encoding="UTF-8" standalone="yes"?>
<Relationships xmlns="http://schemas.openxmlformats.org/package/2006/relationships"><Relationship Id="rId8" Type="http://schemas.openxmlformats.org/officeDocument/2006/relationships/slide" Target="slide110.xml"/><Relationship Id="rId3" Type="http://schemas.openxmlformats.org/officeDocument/2006/relationships/slide" Target="slide109.xml"/><Relationship Id="rId7" Type="http://schemas.openxmlformats.org/officeDocument/2006/relationships/slide" Target="slide105.xml"/><Relationship Id="rId2" Type="http://schemas.openxmlformats.org/officeDocument/2006/relationships/slide" Target="slide104.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107.xml"/><Relationship Id="rId4" Type="http://schemas.openxmlformats.org/officeDocument/2006/relationships/slide" Target="slide106.xml"/><Relationship Id="rId9" Type="http://schemas.openxmlformats.org/officeDocument/2006/relationships/slide" Target="slide111.xml"/></Relationships>
</file>

<file path=ppt/slides/_rels/slide102.xml.rels><?xml version="1.0" encoding="UTF-8" standalone="yes"?>
<Relationships xmlns="http://schemas.openxmlformats.org/package/2006/relationships"><Relationship Id="rId8" Type="http://schemas.openxmlformats.org/officeDocument/2006/relationships/slide" Target="slide120.xml"/><Relationship Id="rId3" Type="http://schemas.openxmlformats.org/officeDocument/2006/relationships/slide" Target="slide113.xml"/><Relationship Id="rId7" Type="http://schemas.openxmlformats.org/officeDocument/2006/relationships/slide" Target="slide118.xml"/><Relationship Id="rId2" Type="http://schemas.openxmlformats.org/officeDocument/2006/relationships/slide" Target="slide112.xml"/><Relationship Id="rId1" Type="http://schemas.openxmlformats.org/officeDocument/2006/relationships/slideLayout" Target="../slideLayouts/slideLayout2.xml"/><Relationship Id="rId6" Type="http://schemas.openxmlformats.org/officeDocument/2006/relationships/slide" Target="slide116.xml"/><Relationship Id="rId11" Type="http://schemas.openxmlformats.org/officeDocument/2006/relationships/slide" Target="slide117.xml"/><Relationship Id="rId5" Type="http://schemas.openxmlformats.org/officeDocument/2006/relationships/slide" Target="slide114.xml"/><Relationship Id="rId10" Type="http://schemas.openxmlformats.org/officeDocument/2006/relationships/slide" Target="slide119.xml"/><Relationship Id="rId4" Type="http://schemas.openxmlformats.org/officeDocument/2006/relationships/slide" Target="slide115.xml"/><Relationship Id="rId9" Type="http://schemas.openxmlformats.org/officeDocument/2006/relationships/slide" Target="slide121.xml"/></Relationships>
</file>

<file path=ppt/slides/_rels/slide103.xml.rels><?xml version="1.0" encoding="UTF-8" standalone="yes"?>
<Relationships xmlns="http://schemas.openxmlformats.org/package/2006/relationships"><Relationship Id="rId8" Type="http://schemas.openxmlformats.org/officeDocument/2006/relationships/slide" Target="slide130.xml"/><Relationship Id="rId13" Type="http://schemas.openxmlformats.org/officeDocument/2006/relationships/slide" Target="slide133.xml"/><Relationship Id="rId3" Type="http://schemas.openxmlformats.org/officeDocument/2006/relationships/slide" Target="slide123.xml"/><Relationship Id="rId7" Type="http://schemas.openxmlformats.org/officeDocument/2006/relationships/slide" Target="slide127.xml"/><Relationship Id="rId12" Type="http://schemas.openxmlformats.org/officeDocument/2006/relationships/slide" Target="slide132.xml"/><Relationship Id="rId2" Type="http://schemas.openxmlformats.org/officeDocument/2006/relationships/slide" Target="slide122.xml"/><Relationship Id="rId16" Type="http://schemas.openxmlformats.org/officeDocument/2006/relationships/slide" Target="slide129.xml"/><Relationship Id="rId1" Type="http://schemas.openxmlformats.org/officeDocument/2006/relationships/slideLayout" Target="../slideLayouts/slideLayout2.xml"/><Relationship Id="rId6" Type="http://schemas.openxmlformats.org/officeDocument/2006/relationships/slide" Target="slide126.xml"/><Relationship Id="rId11" Type="http://schemas.openxmlformats.org/officeDocument/2006/relationships/slide" Target="slide131.xml"/><Relationship Id="rId5" Type="http://schemas.openxmlformats.org/officeDocument/2006/relationships/slide" Target="slide125.xml"/><Relationship Id="rId15" Type="http://schemas.openxmlformats.org/officeDocument/2006/relationships/slide" Target="slide135.xml"/><Relationship Id="rId10" Type="http://schemas.openxmlformats.org/officeDocument/2006/relationships/slide" Target="slide128.xml"/><Relationship Id="rId4" Type="http://schemas.openxmlformats.org/officeDocument/2006/relationships/slide" Target="slide124.xml"/><Relationship Id="rId9" Type="http://schemas.openxmlformats.org/officeDocument/2006/relationships/slide" Target="slide136.xml"/><Relationship Id="rId14" Type="http://schemas.openxmlformats.org/officeDocument/2006/relationships/slide" Target="slide134.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7.xml"/><Relationship Id="rId1" Type="http://schemas.openxmlformats.org/officeDocument/2006/relationships/slideLayout" Target="../slideLayouts/slideLayout2.xml"/><Relationship Id="rId4" Type="http://schemas.openxmlformats.org/officeDocument/2006/relationships/slide" Target="slide31.xml"/></Relationships>
</file>

<file path=ppt/slides/_rels/slide12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6.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73.xml"/><Relationship Id="rId3" Type="http://schemas.openxmlformats.org/officeDocument/2006/relationships/slide" Target="slide64.xml"/><Relationship Id="rId7" Type="http://schemas.openxmlformats.org/officeDocument/2006/relationships/slide" Target="slide71.xml"/><Relationship Id="rId12" Type="http://schemas.openxmlformats.org/officeDocument/2006/relationships/slide" Target="slide72.xml"/><Relationship Id="rId2" Type="http://schemas.openxmlformats.org/officeDocument/2006/relationships/slide" Target="slide62.xml"/><Relationship Id="rId1" Type="http://schemas.openxmlformats.org/officeDocument/2006/relationships/slideLayout" Target="../slideLayouts/slideLayout7.xml"/><Relationship Id="rId6" Type="http://schemas.openxmlformats.org/officeDocument/2006/relationships/slide" Target="slide69.xml"/><Relationship Id="rId11" Type="http://schemas.openxmlformats.org/officeDocument/2006/relationships/slide" Target="slide68.xml"/><Relationship Id="rId5" Type="http://schemas.openxmlformats.org/officeDocument/2006/relationships/slide" Target="slide70.xml"/><Relationship Id="rId10" Type="http://schemas.openxmlformats.org/officeDocument/2006/relationships/slide" Target="slide67.xml"/><Relationship Id="rId4" Type="http://schemas.openxmlformats.org/officeDocument/2006/relationships/slide" Target="slide65.xml"/><Relationship Id="rId9" Type="http://schemas.openxmlformats.org/officeDocument/2006/relationships/slide" Target="slide6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urbanclub.com/" TargetMode="External"/><Relationship Id="rId2" Type="http://schemas.openxmlformats.org/officeDocument/2006/relationships/hyperlink" Target="file:///C:\wamp\www\final_project\www.w3schools.com"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 Target="slide81.xml"/><Relationship Id="rId13" Type="http://schemas.openxmlformats.org/officeDocument/2006/relationships/slide" Target="slide87.xml"/><Relationship Id="rId18" Type="http://schemas.openxmlformats.org/officeDocument/2006/relationships/slide" Target="slide98.xml"/><Relationship Id="rId26" Type="http://schemas.openxmlformats.org/officeDocument/2006/relationships/slide" Target="slide91.xml"/><Relationship Id="rId3" Type="http://schemas.openxmlformats.org/officeDocument/2006/relationships/slide" Target="slide77.xml"/><Relationship Id="rId21" Type="http://schemas.openxmlformats.org/officeDocument/2006/relationships/slide" Target="slide95.xml"/><Relationship Id="rId7" Type="http://schemas.openxmlformats.org/officeDocument/2006/relationships/slide" Target="slide80.xml"/><Relationship Id="rId12" Type="http://schemas.openxmlformats.org/officeDocument/2006/relationships/slide" Target="slide84.xml"/><Relationship Id="rId17" Type="http://schemas.openxmlformats.org/officeDocument/2006/relationships/slide" Target="slide89.xml"/><Relationship Id="rId25" Type="http://schemas.openxmlformats.org/officeDocument/2006/relationships/slide" Target="slide92.xml"/><Relationship Id="rId2" Type="http://schemas.openxmlformats.org/officeDocument/2006/relationships/slide" Target="slide74.xml"/><Relationship Id="rId16" Type="http://schemas.openxmlformats.org/officeDocument/2006/relationships/slide" Target="slide86.xml"/><Relationship Id="rId20" Type="http://schemas.openxmlformats.org/officeDocument/2006/relationships/slide" Target="slide96.xml"/><Relationship Id="rId1" Type="http://schemas.openxmlformats.org/officeDocument/2006/relationships/slideLayout" Target="../slideLayouts/slideLayout7.xml"/><Relationship Id="rId6" Type="http://schemas.openxmlformats.org/officeDocument/2006/relationships/slide" Target="slide79.xml"/><Relationship Id="rId11" Type="http://schemas.openxmlformats.org/officeDocument/2006/relationships/slide" Target="slide83.xml"/><Relationship Id="rId24" Type="http://schemas.openxmlformats.org/officeDocument/2006/relationships/slide" Target="slide99.xml"/><Relationship Id="rId5" Type="http://schemas.openxmlformats.org/officeDocument/2006/relationships/slide" Target="slide78.xml"/><Relationship Id="rId15" Type="http://schemas.openxmlformats.org/officeDocument/2006/relationships/slide" Target="slide85.xml"/><Relationship Id="rId23" Type="http://schemas.openxmlformats.org/officeDocument/2006/relationships/slide" Target="slide93.xml"/><Relationship Id="rId10" Type="http://schemas.openxmlformats.org/officeDocument/2006/relationships/slide" Target="slide82.xml"/><Relationship Id="rId19" Type="http://schemas.openxmlformats.org/officeDocument/2006/relationships/slide" Target="slide97.xml"/><Relationship Id="rId4" Type="http://schemas.openxmlformats.org/officeDocument/2006/relationships/slide" Target="slide76.xml"/><Relationship Id="rId9" Type="http://schemas.openxmlformats.org/officeDocument/2006/relationships/slide" Target="slide75.xml"/><Relationship Id="rId14" Type="http://schemas.openxmlformats.org/officeDocument/2006/relationships/slide" Target="slide88.xml"/><Relationship Id="rId22" Type="http://schemas.openxmlformats.org/officeDocument/2006/relationships/slide" Target="slide94.xml"/><Relationship Id="rId27" Type="http://schemas.openxmlformats.org/officeDocument/2006/relationships/slide" Target="slide90.xml"/></Relationships>
</file>

<file path=ppt/slides/_rels/slide16.xml.rels><?xml version="1.0" encoding="UTF-8" standalone="yes"?>
<Relationships xmlns="http://schemas.openxmlformats.org/package/2006/relationships"><Relationship Id="rId8" Type="http://schemas.openxmlformats.org/officeDocument/2006/relationships/slide" Target="slide58.xml"/><Relationship Id="rId13" Type="http://schemas.openxmlformats.org/officeDocument/2006/relationships/slide" Target="slide44.xml"/><Relationship Id="rId3" Type="http://schemas.openxmlformats.org/officeDocument/2006/relationships/slide" Target="slide45.xml"/><Relationship Id="rId7" Type="http://schemas.openxmlformats.org/officeDocument/2006/relationships/slide" Target="slide55.xml"/><Relationship Id="rId12" Type="http://schemas.openxmlformats.org/officeDocument/2006/relationships/slide" Target="slide46.xml"/><Relationship Id="rId17" Type="http://schemas.openxmlformats.org/officeDocument/2006/relationships/slide" Target="slide61.xml"/><Relationship Id="rId2" Type="http://schemas.openxmlformats.org/officeDocument/2006/relationships/slide" Target="slide43.xml"/><Relationship Id="rId16"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slide" Target="slide60.xml"/><Relationship Id="rId11" Type="http://schemas.openxmlformats.org/officeDocument/2006/relationships/slide" Target="slide57.xml"/><Relationship Id="rId5" Type="http://schemas.openxmlformats.org/officeDocument/2006/relationships/slide" Target="slide51.xml"/><Relationship Id="rId15" Type="http://schemas.openxmlformats.org/officeDocument/2006/relationships/slide" Target="slide49.xml"/><Relationship Id="rId10" Type="http://schemas.openxmlformats.org/officeDocument/2006/relationships/slide" Target="slide47.xml"/><Relationship Id="rId4" Type="http://schemas.openxmlformats.org/officeDocument/2006/relationships/slide" Target="slide56.xml"/><Relationship Id="rId9" Type="http://schemas.openxmlformats.org/officeDocument/2006/relationships/slide" Target="slide59.xml"/><Relationship Id="rId14" Type="http://schemas.openxmlformats.org/officeDocument/2006/relationships/slide" Target="slide48.xml"/></Relationships>
</file>

<file path=ppt/slides/_rels/slide17.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slide" Target="slide29.xml"/><Relationship Id="rId2" Type="http://schemas.openxmlformats.org/officeDocument/2006/relationships/slide" Target="slide18.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slide" Target="slide28.xml"/><Relationship Id="rId4" Type="http://schemas.openxmlformats.org/officeDocument/2006/relationships/slide" Target="slide25.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37.xml"/><Relationship Id="rId3" Type="http://schemas.openxmlformats.org/officeDocument/2006/relationships/slide" Target="slide12.xml"/><Relationship Id="rId7" Type="http://schemas.openxmlformats.org/officeDocument/2006/relationships/slide" Target="slide100.xm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32.xml"/><Relationship Id="rId7" Type="http://schemas.openxmlformats.org/officeDocument/2006/relationships/slide" Target="slide42.xml"/><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37.xml"/><Relationship Id="rId11" Type="http://schemas.openxmlformats.org/officeDocument/2006/relationships/slide" Target="slide35.xml"/><Relationship Id="rId5" Type="http://schemas.openxmlformats.org/officeDocument/2006/relationships/slide" Target="slide34.xml"/><Relationship Id="rId10" Type="http://schemas.openxmlformats.org/officeDocument/2006/relationships/slide" Target="slide41.xml"/><Relationship Id="rId4" Type="http://schemas.openxmlformats.org/officeDocument/2006/relationships/slide" Target="slide33.xml"/><Relationship Id="rId9" Type="http://schemas.openxmlformats.org/officeDocument/2006/relationships/slide" Target="slide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l="-17000" r="-17000"/>
          </a:stretch>
        </a:blipFill>
        <a:effectLst/>
      </p:bgPr>
    </p:bg>
    <p:spTree>
      <p:nvGrpSpPr>
        <p:cNvPr id="1" name=""/>
        <p:cNvGrpSpPr/>
        <p:nvPr/>
      </p:nvGrpSpPr>
      <p:grpSpPr>
        <a:xfrm>
          <a:off x="0" y="0"/>
          <a:ext cx="0" cy="0"/>
          <a:chOff x="0" y="0"/>
          <a:chExt cx="0" cy="0"/>
        </a:xfrm>
      </p:grpSpPr>
      <p:sp>
        <p:nvSpPr>
          <p:cNvPr id="11" name="Arrow: Pentagon 10">
            <a:hlinkClick r:id="rId3" action="ppaction://hlinksldjump"/>
            <a:extLst>
              <a:ext uri="{FF2B5EF4-FFF2-40B4-BE49-F238E27FC236}">
                <a16:creationId xmlns:a16="http://schemas.microsoft.com/office/drawing/2014/main" id="{A2625A09-4D14-47AF-A4B4-84A3EDF8920C}"/>
              </a:ext>
            </a:extLst>
          </p:cNvPr>
          <p:cNvSpPr/>
          <p:nvPr/>
        </p:nvSpPr>
        <p:spPr>
          <a:xfrm>
            <a:off x="7712765" y="4399722"/>
            <a:ext cx="2862470" cy="858078"/>
          </a:xfrm>
          <a:prstGeom prst="homePlate">
            <a:avLst/>
          </a:prstGeom>
          <a:solidFill>
            <a:schemeClr val="accent1">
              <a:lumMod val="75000"/>
            </a:schemeClr>
          </a:solidFill>
          <a:scene3d>
            <a:camera prst="orthographicFront"/>
            <a:lightRig rig="threePt" dir="t"/>
          </a:scene3d>
          <a:sp3d>
            <a:bevelT w="139700" h="139700" prst="divot"/>
          </a:sp3d>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3200" dirty="0"/>
              <a:t>LET’S START</a:t>
            </a:r>
          </a:p>
        </p:txBody>
      </p:sp>
      <p:sp>
        <p:nvSpPr>
          <p:cNvPr id="2" name="Rectangle 1">
            <a:extLst>
              <a:ext uri="{FF2B5EF4-FFF2-40B4-BE49-F238E27FC236}">
                <a16:creationId xmlns:a16="http://schemas.microsoft.com/office/drawing/2014/main" id="{DBA86966-69F8-43B5-9045-14A1F2736C3F}"/>
              </a:ext>
            </a:extLst>
          </p:cNvPr>
          <p:cNvSpPr/>
          <p:nvPr/>
        </p:nvSpPr>
        <p:spPr>
          <a:xfrm>
            <a:off x="6429828" y="660813"/>
            <a:ext cx="6749143" cy="1222835"/>
          </a:xfrm>
          <a:prstGeom prst="rect">
            <a:avLst/>
          </a:prstGeom>
        </p:spPr>
        <p:txBody>
          <a:bodyPr wrap="square">
            <a:spAutoFit/>
          </a:bodyPr>
          <a:lstStyle/>
          <a:p>
            <a:pPr>
              <a:lnSpc>
                <a:spcPct val="107000"/>
              </a:lnSpc>
              <a:spcAft>
                <a:spcPts val="800"/>
              </a:spcAft>
            </a:pPr>
            <a:r>
              <a:rPr lang="en-IN" sz="3200" b="1" u="sng"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 PROJECT DEFINATION:- </a:t>
            </a:r>
          </a:p>
          <a:p>
            <a:pPr>
              <a:lnSpc>
                <a:spcPct val="107000"/>
              </a:lnSpc>
              <a:spcAft>
                <a:spcPts val="800"/>
              </a:spcAft>
            </a:pPr>
            <a:r>
              <a:rPr lang="en-IN" sz="3200" b="1" u="sng" dirty="0">
                <a:solidFill>
                  <a:schemeClr val="bg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  BEAUTY CARE</a:t>
            </a:r>
            <a:endParaRPr lang="en-IN" u="sng" dirty="0">
              <a:solidFill>
                <a:schemeClr val="bg1"/>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57984961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455A-E9D6-4FEC-B175-833B1BC910E6}"/>
              </a:ext>
            </a:extLst>
          </p:cNvPr>
          <p:cNvSpPr>
            <a:spLocks noGrp="1"/>
          </p:cNvSpPr>
          <p:nvPr>
            <p:ph type="title"/>
          </p:nvPr>
        </p:nvSpPr>
        <p:spPr/>
        <p:txBody>
          <a:bodyPr/>
          <a:lstStyle/>
          <a:p>
            <a:r>
              <a:rPr lang="en-IN" b="1" u="sng" dirty="0">
                <a:solidFill>
                  <a:srgbClr val="002060"/>
                </a:solidFill>
                <a:effectLst>
                  <a:outerShdw blurRad="38100" dist="38100" dir="2700000" algn="tl">
                    <a:srgbClr val="000000">
                      <a:alpha val="43137"/>
                    </a:srgbClr>
                  </a:outerShdw>
                </a:effectLst>
              </a:rPr>
              <a:t>RESEARCH OF BEAUTY CARE</a:t>
            </a:r>
          </a:p>
        </p:txBody>
      </p:sp>
      <p:sp>
        <p:nvSpPr>
          <p:cNvPr id="3" name="Content Placeholder 2">
            <a:extLst>
              <a:ext uri="{FF2B5EF4-FFF2-40B4-BE49-F238E27FC236}">
                <a16:creationId xmlns:a16="http://schemas.microsoft.com/office/drawing/2014/main" id="{2A38080B-A066-4ECF-856A-D62F6E381787}"/>
              </a:ext>
            </a:extLst>
          </p:cNvPr>
          <p:cNvSpPr>
            <a:spLocks noGrp="1"/>
          </p:cNvSpPr>
          <p:nvPr>
            <p:ph idx="1"/>
          </p:nvPr>
        </p:nvSpPr>
        <p:spPr/>
        <p:txBody>
          <a:bodyPr/>
          <a:lstStyle/>
          <a:p>
            <a:pPr marL="0" indent="0">
              <a:buNone/>
            </a:pPr>
            <a:r>
              <a:rPr lang="en-IN" dirty="0"/>
              <a:t> </a:t>
            </a:r>
            <a:r>
              <a:rPr lang="en-IN" dirty="0">
                <a:solidFill>
                  <a:schemeClr val="accent1">
                    <a:lumMod val="50000"/>
                  </a:schemeClr>
                </a:solidFill>
              </a:rPr>
              <a:t>EXISTING SYSTEM:-</a:t>
            </a:r>
          </a:p>
          <a:p>
            <a:pPr>
              <a:buFont typeface="Wingdings" panose="05000000000000000000" pitchFamily="2" charset="2"/>
              <a:buChar char="Ø"/>
            </a:pPr>
            <a:r>
              <a:rPr lang="en-IN" sz="2400" dirty="0"/>
              <a:t>Currently There Is Online Web Application Available for Beauty Care. </a:t>
            </a:r>
          </a:p>
          <a:p>
            <a:pPr>
              <a:buFont typeface="Wingdings" panose="05000000000000000000" pitchFamily="2" charset="2"/>
              <a:buChar char="Ø"/>
            </a:pPr>
            <a:r>
              <a:rPr lang="en-IN" sz="2400" dirty="0"/>
              <a:t>Customer who want to Beauty treatment have to visit beauty parlour And Take appointment.</a:t>
            </a:r>
          </a:p>
          <a:p>
            <a:pPr>
              <a:buFont typeface="Wingdings" panose="05000000000000000000" pitchFamily="2" charset="2"/>
              <a:buChar char="Ø"/>
            </a:pPr>
            <a:r>
              <a:rPr lang="en-IN" sz="2400" dirty="0"/>
              <a:t> if beauty artist is not available then they have to visit beauty parlour on another day.  It is very time consuming.</a:t>
            </a:r>
          </a:p>
          <a:p>
            <a:pPr marL="0" indent="0">
              <a:buNone/>
            </a:pPr>
            <a:endParaRPr lang="en-IN" dirty="0">
              <a:solidFill>
                <a:srgbClr val="002060"/>
              </a:solidFill>
            </a:endParaRPr>
          </a:p>
        </p:txBody>
      </p:sp>
    </p:spTree>
    <p:extLst>
      <p:ext uri="{BB962C8B-B14F-4D97-AF65-F5344CB8AC3E}">
        <p14:creationId xmlns:p14="http://schemas.microsoft.com/office/powerpoint/2010/main" val="3985423022"/>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298" y="0"/>
            <a:ext cx="10515600" cy="1325563"/>
          </a:xfrm>
        </p:spPr>
        <p:txBody>
          <a:bodyPr>
            <a:normAutofit/>
          </a:bodyPr>
          <a:lstStyle/>
          <a:p>
            <a:pPr algn="ctr"/>
            <a:r>
              <a:rPr lang="en-IN" b="1" u="sng" dirty="0">
                <a:solidFill>
                  <a:srgbClr val="000099"/>
                </a:solidFill>
              </a:rPr>
              <a:t>TESTING</a:t>
            </a:r>
          </a:p>
        </p:txBody>
      </p:sp>
      <p:sp>
        <p:nvSpPr>
          <p:cNvPr id="5" name="Content Placeholder 3">
            <a:hlinkClick r:id="rId2" action="ppaction://hlinksldjump"/>
            <a:extLst>
              <a:ext uri="{FF2B5EF4-FFF2-40B4-BE49-F238E27FC236}">
                <a16:creationId xmlns:a16="http://schemas.microsoft.com/office/drawing/2014/main" id="{C2677F63-FF70-4D43-8A58-7B5DB258477B}"/>
              </a:ext>
            </a:extLst>
          </p:cNvPr>
          <p:cNvSpPr txBox="1">
            <a:spLocks/>
          </p:cNvSpPr>
          <p:nvPr/>
        </p:nvSpPr>
        <p:spPr>
          <a:xfrm>
            <a:off x="956095" y="3033622"/>
            <a:ext cx="10515600" cy="690112"/>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IN" sz="4000" dirty="0"/>
              <a:t>ARTIST</a:t>
            </a:r>
          </a:p>
        </p:txBody>
      </p:sp>
      <p:sp>
        <p:nvSpPr>
          <p:cNvPr id="6" name="Content Placeholder 3">
            <a:hlinkClick r:id="rId3" action="ppaction://hlinksldjump"/>
            <a:extLst>
              <a:ext uri="{FF2B5EF4-FFF2-40B4-BE49-F238E27FC236}">
                <a16:creationId xmlns:a16="http://schemas.microsoft.com/office/drawing/2014/main" id="{C2677F63-FF70-4D43-8A58-7B5DB258477B}"/>
              </a:ext>
            </a:extLst>
          </p:cNvPr>
          <p:cNvSpPr txBox="1">
            <a:spLocks/>
          </p:cNvSpPr>
          <p:nvPr/>
        </p:nvSpPr>
        <p:spPr>
          <a:xfrm>
            <a:off x="1025106" y="4501675"/>
            <a:ext cx="10515600" cy="690112"/>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IN" sz="4000" dirty="0"/>
              <a:t>USER</a:t>
            </a:r>
          </a:p>
        </p:txBody>
      </p:sp>
      <p:sp>
        <p:nvSpPr>
          <p:cNvPr id="10" name="Content Placeholder 3">
            <a:hlinkClick r:id="rId4" action="ppaction://hlinksldjump"/>
            <a:extLst>
              <a:ext uri="{FF2B5EF4-FFF2-40B4-BE49-F238E27FC236}">
                <a16:creationId xmlns:a16="http://schemas.microsoft.com/office/drawing/2014/main" id="{C2677F63-FF70-4D43-8A58-7B5DB258477B}"/>
              </a:ext>
            </a:extLst>
          </p:cNvPr>
          <p:cNvSpPr txBox="1">
            <a:spLocks/>
          </p:cNvSpPr>
          <p:nvPr/>
        </p:nvSpPr>
        <p:spPr>
          <a:xfrm>
            <a:off x="910018" y="1721227"/>
            <a:ext cx="10515600" cy="690112"/>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w="1270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IN" sz="4000" dirty="0"/>
              <a:t>ADMIN</a:t>
            </a:r>
          </a:p>
        </p:txBody>
      </p:sp>
    </p:spTree>
    <p:extLst>
      <p:ext uri="{BB962C8B-B14F-4D97-AF65-F5344CB8AC3E}">
        <p14:creationId xmlns:p14="http://schemas.microsoft.com/office/powerpoint/2010/main" val="37190848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683" y="336431"/>
            <a:ext cx="10515600" cy="1325563"/>
          </a:xfrm>
        </p:spPr>
        <p:txBody>
          <a:bodyPr/>
          <a:lstStyle/>
          <a:p>
            <a:r>
              <a:rPr lang="en-IN" b="1" u="sng" dirty="0">
                <a:solidFill>
                  <a:srgbClr val="000099"/>
                </a:solidFill>
              </a:rPr>
              <a:t>ADMIN</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IN"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Registration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Change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Add area</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Add category</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Add Security Question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8" action="ppaction://hlinksldjump">
                  <a:extLst>
                    <a:ext uri="{A12FA001-AC4F-418D-AE19-62706E023703}">
                      <ahyp:hlinkClr xmlns:ahyp="http://schemas.microsoft.com/office/drawing/2018/hyperlinkcolor" val="tx"/>
                    </a:ext>
                  </a:extLst>
                </a:hlinkClick>
              </a:rPr>
              <a:t>Security Question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Sub Category</a:t>
            </a:r>
            <a:endParaRPr lang="en-IN" dirty="0">
              <a:solidFill>
                <a:schemeClr val="accent1">
                  <a:lumMod val="50000"/>
                </a:schemeClr>
              </a:solidFill>
            </a:endParaRPr>
          </a:p>
        </p:txBody>
      </p:sp>
    </p:spTree>
    <p:extLst>
      <p:ext uri="{BB962C8B-B14F-4D97-AF65-F5344CB8AC3E}">
        <p14:creationId xmlns:p14="http://schemas.microsoft.com/office/powerpoint/2010/main" val="10697059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000099"/>
                </a:solidFill>
              </a:rPr>
              <a:t>ARTIST</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IN"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Registration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Login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Login 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Login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Security question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8" action="ppaction://hlinksldjump">
                  <a:extLst>
                    <a:ext uri="{A12FA001-AC4F-418D-AE19-62706E023703}">
                      <ahyp:hlinkClr xmlns:ahyp="http://schemas.microsoft.com/office/drawing/2018/hyperlinkcolor" val="tx"/>
                    </a:ext>
                  </a:extLst>
                </a:hlinkClick>
              </a:rPr>
              <a:t>Forget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Forget password 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0" action="ppaction://hlinksldjump">
                  <a:extLst>
                    <a:ext uri="{A12FA001-AC4F-418D-AE19-62706E023703}">
                      <ahyp:hlinkClr xmlns:ahyp="http://schemas.microsoft.com/office/drawing/2018/hyperlinkcolor" val="tx"/>
                    </a:ext>
                  </a:extLst>
                </a:hlinkClick>
              </a:rPr>
              <a:t>Change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1" action="ppaction://hlinksldjump">
                  <a:extLst>
                    <a:ext uri="{A12FA001-AC4F-418D-AE19-62706E023703}">
                      <ahyp:hlinkClr xmlns:ahyp="http://schemas.microsoft.com/office/drawing/2018/hyperlinkcolor" val="tx"/>
                    </a:ext>
                  </a:extLst>
                </a:hlinkClick>
              </a:rPr>
              <a:t>Add time</a:t>
            </a:r>
            <a:endParaRPr lang="en-IN" dirty="0">
              <a:solidFill>
                <a:schemeClr val="accent1">
                  <a:lumMod val="50000"/>
                </a:schemeClr>
              </a:solidFill>
            </a:endParaRPr>
          </a:p>
        </p:txBody>
      </p:sp>
    </p:spTree>
    <p:extLst>
      <p:ext uri="{BB962C8B-B14F-4D97-AF65-F5344CB8AC3E}">
        <p14:creationId xmlns:p14="http://schemas.microsoft.com/office/powerpoint/2010/main" val="25210613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000099"/>
                </a:solidFill>
              </a:rPr>
              <a:t>USER</a:t>
            </a:r>
          </a:p>
        </p:txBody>
      </p:sp>
      <p:sp>
        <p:nvSpPr>
          <p:cNvPr id="3" name="Content Placeholder 2"/>
          <p:cNvSpPr>
            <a:spLocks noGrp="1"/>
          </p:cNvSpPr>
          <p:nvPr>
            <p:ph idx="1"/>
          </p:nvPr>
        </p:nvSpPr>
        <p:spPr>
          <a:xfrm>
            <a:off x="838200" y="1825625"/>
            <a:ext cx="10548668" cy="4152481"/>
          </a:xfrm>
        </p:spPr>
        <p:txBody>
          <a:bodyPr numCol="2">
            <a:normAutofit/>
          </a:bodyPr>
          <a:lstStyle/>
          <a:p>
            <a:pPr marL="514350" indent="-514350">
              <a:buFont typeface="+mj-lt"/>
              <a:buAutoNum type="arabicPeriod"/>
            </a:pPr>
            <a:r>
              <a:rPr lang="en-IN"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Registration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Registration 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Login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Login 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Login verification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Login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8" action="ppaction://hlinksldjump">
                  <a:extLst>
                    <a:ext uri="{A12FA001-AC4F-418D-AE19-62706E023703}">
                      <ahyp:hlinkClr xmlns:ahyp="http://schemas.microsoft.com/office/drawing/2018/hyperlinkcolor" val="tx"/>
                    </a:ext>
                  </a:extLst>
                </a:hlinkClick>
              </a:rPr>
              <a:t>Change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Forgot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0" action="ppaction://hlinksldjump">
                  <a:extLst>
                    <a:ext uri="{A12FA001-AC4F-418D-AE19-62706E023703}">
                      <ahyp:hlinkClr xmlns:ahyp="http://schemas.microsoft.com/office/drawing/2018/hyperlinkcolor" val="tx"/>
                    </a:ext>
                  </a:extLst>
                </a:hlinkClick>
              </a:rPr>
              <a:t>Retype password</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1" action="ppaction://hlinksldjump">
                  <a:extLst>
                    <a:ext uri="{A12FA001-AC4F-418D-AE19-62706E023703}">
                      <ahyp:hlinkClr xmlns:ahyp="http://schemas.microsoft.com/office/drawing/2018/hyperlinkcolor" val="tx"/>
                    </a:ext>
                  </a:extLst>
                </a:hlinkClick>
              </a:rPr>
              <a:t>Complain</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2" action="ppaction://hlinksldjump">
                  <a:extLst>
                    <a:ext uri="{A12FA001-AC4F-418D-AE19-62706E023703}">
                      <ahyp:hlinkClr xmlns:ahyp="http://schemas.microsoft.com/office/drawing/2018/hyperlinkcolor" val="tx"/>
                    </a:ext>
                  </a:extLst>
                </a:hlinkClick>
              </a:rPr>
              <a:t>Complain 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3" action="ppaction://hlinksldjump">
                  <a:extLst>
                    <a:ext uri="{A12FA001-AC4F-418D-AE19-62706E023703}">
                      <ahyp:hlinkClr xmlns:ahyp="http://schemas.microsoft.com/office/drawing/2018/hyperlinkcolor" val="tx"/>
                    </a:ext>
                  </a:extLst>
                </a:hlinkClick>
              </a:rPr>
              <a:t>Contact us</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4" action="ppaction://hlinksldjump">
                  <a:extLst>
                    <a:ext uri="{A12FA001-AC4F-418D-AE19-62706E023703}">
                      <ahyp:hlinkClr xmlns:ahyp="http://schemas.microsoft.com/office/drawing/2018/hyperlinkcolor" val="tx"/>
                    </a:ext>
                  </a:extLst>
                </a:hlinkClick>
              </a:rPr>
              <a:t>Email</a:t>
            </a:r>
            <a:endParaRPr lang="en-IN" dirty="0">
              <a:solidFill>
                <a:schemeClr val="accent1">
                  <a:lumMod val="50000"/>
                </a:schemeClr>
              </a:solidFill>
            </a:endParaRPr>
          </a:p>
          <a:p>
            <a:pPr marL="514350" indent="-514350">
              <a:buFont typeface="+mj-lt"/>
              <a:buAutoNum type="arabicPeriod"/>
            </a:pPr>
            <a:r>
              <a:rPr lang="en-IN" dirty="0">
                <a:solidFill>
                  <a:schemeClr val="accent1">
                    <a:lumMod val="50000"/>
                  </a:schemeClr>
                </a:solidFill>
                <a:hlinkClick r:id="rId15" action="ppaction://hlinksldjump">
                  <a:extLst>
                    <a:ext uri="{A12FA001-AC4F-418D-AE19-62706E023703}">
                      <ahyp:hlinkClr xmlns:ahyp="http://schemas.microsoft.com/office/drawing/2018/hyperlinkcolor" val="tx"/>
                    </a:ext>
                  </a:extLst>
                </a:hlinkClick>
              </a:rPr>
              <a:t>Feedback</a:t>
            </a:r>
            <a:endParaRPr lang="en-IN" dirty="0">
              <a:solidFill>
                <a:schemeClr val="accent1">
                  <a:lumMod val="50000"/>
                </a:schemeClr>
              </a:solidFill>
            </a:endParaRPr>
          </a:p>
          <a:p>
            <a:pPr marL="0" indent="0">
              <a:buNone/>
            </a:pPr>
            <a:r>
              <a:rPr lang="en-IN" dirty="0">
                <a:solidFill>
                  <a:schemeClr val="accent1">
                    <a:lumMod val="50000"/>
                  </a:schemeClr>
                </a:solidFill>
              </a:rPr>
              <a:t>15. </a:t>
            </a:r>
            <a:r>
              <a:rPr lang="en-IN" dirty="0">
                <a:solidFill>
                  <a:schemeClr val="accent1">
                    <a:lumMod val="50000"/>
                  </a:schemeClr>
                </a:solidFill>
                <a:hlinkClick r:id="rId16" action="ppaction://hlinksldjump">
                  <a:extLst>
                    <a:ext uri="{A12FA001-AC4F-418D-AE19-62706E023703}">
                      <ahyp:hlinkClr xmlns:ahyp="http://schemas.microsoft.com/office/drawing/2018/hyperlinkcolor" val="tx"/>
                    </a:ext>
                  </a:extLst>
                </a:hlinkClick>
              </a:rPr>
              <a:t>Security question</a:t>
            </a:r>
            <a:endParaRPr lang="en-IN" dirty="0">
              <a:solidFill>
                <a:schemeClr val="accent1">
                  <a:lumMod val="50000"/>
                </a:schemeClr>
              </a:solidFill>
            </a:endParaRPr>
          </a:p>
        </p:txBody>
      </p:sp>
    </p:spTree>
    <p:extLst>
      <p:ext uri="{BB962C8B-B14F-4D97-AF65-F5344CB8AC3E}">
        <p14:creationId xmlns:p14="http://schemas.microsoft.com/office/powerpoint/2010/main" val="16033205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146806"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Registration:-</a:t>
            </a:r>
          </a:p>
        </p:txBody>
      </p:sp>
      <p:pic>
        <p:nvPicPr>
          <p:cNvPr id="4" name="Picture 3">
            <a:extLst>
              <a:ext uri="{FF2B5EF4-FFF2-40B4-BE49-F238E27FC236}">
                <a16:creationId xmlns:a16="http://schemas.microsoft.com/office/drawing/2014/main" id="{CE92460D-D307-417A-800F-3C0726D8F8E1}"/>
              </a:ext>
            </a:extLst>
          </p:cNvPr>
          <p:cNvPicPr>
            <a:picLocks noChangeAspect="1"/>
          </p:cNvPicPr>
          <p:nvPr/>
        </p:nvPicPr>
        <p:blipFill>
          <a:blip r:embed="rId2"/>
          <a:stretch>
            <a:fillRect/>
          </a:stretch>
        </p:blipFill>
        <p:spPr>
          <a:xfrm>
            <a:off x="397566" y="1515024"/>
            <a:ext cx="11476382" cy="5124316"/>
          </a:xfrm>
          <a:prstGeom prst="rect">
            <a:avLst/>
          </a:prstGeom>
        </p:spPr>
      </p:pic>
    </p:spTree>
    <p:extLst>
      <p:ext uri="{BB962C8B-B14F-4D97-AF65-F5344CB8AC3E}">
        <p14:creationId xmlns:p14="http://schemas.microsoft.com/office/powerpoint/2010/main" val="1342870651"/>
      </p:ext>
    </p:extLst>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12" name="Rectangle 11">
            <a:extLst>
              <a:ext uri="{FF2B5EF4-FFF2-40B4-BE49-F238E27FC236}">
                <a16:creationId xmlns:a16="http://schemas.microsoft.com/office/drawing/2014/main" id="{EC331D06-6504-4CE3-8AAD-53565FF2E59B}"/>
              </a:ext>
            </a:extLst>
          </p:cNvPr>
          <p:cNvSpPr/>
          <p:nvPr/>
        </p:nvSpPr>
        <p:spPr>
          <a:xfrm>
            <a:off x="591600" y="914400"/>
            <a:ext cx="2809359"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Email:-</a:t>
            </a:r>
          </a:p>
        </p:txBody>
      </p:sp>
      <p:pic>
        <p:nvPicPr>
          <p:cNvPr id="5" name="Picture 4">
            <a:extLst>
              <a:ext uri="{FF2B5EF4-FFF2-40B4-BE49-F238E27FC236}">
                <a16:creationId xmlns:a16="http://schemas.microsoft.com/office/drawing/2014/main" id="{273C55FA-5F2C-4B0C-9958-20A6B5CE3703}"/>
              </a:ext>
            </a:extLst>
          </p:cNvPr>
          <p:cNvPicPr>
            <a:picLocks noChangeAspect="1"/>
          </p:cNvPicPr>
          <p:nvPr/>
        </p:nvPicPr>
        <p:blipFill>
          <a:blip r:embed="rId2"/>
          <a:stretch>
            <a:fillRect/>
          </a:stretch>
        </p:blipFill>
        <p:spPr>
          <a:xfrm>
            <a:off x="364434" y="1376065"/>
            <a:ext cx="11463132" cy="532953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2809359"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Add area:-</a:t>
            </a:r>
          </a:p>
        </p:txBody>
      </p:sp>
      <p:pic>
        <p:nvPicPr>
          <p:cNvPr id="3" name="Picture 2">
            <a:extLst>
              <a:ext uri="{FF2B5EF4-FFF2-40B4-BE49-F238E27FC236}">
                <a16:creationId xmlns:a16="http://schemas.microsoft.com/office/drawing/2014/main" id="{07B5F8F3-1FBC-4873-A5E6-ABB0D76C9C9D}"/>
              </a:ext>
            </a:extLst>
          </p:cNvPr>
          <p:cNvPicPr>
            <a:picLocks noChangeAspect="1"/>
          </p:cNvPicPr>
          <p:nvPr/>
        </p:nvPicPr>
        <p:blipFill>
          <a:blip r:embed="rId2"/>
          <a:stretch>
            <a:fillRect/>
          </a:stretch>
        </p:blipFill>
        <p:spPr>
          <a:xfrm>
            <a:off x="291548" y="1376066"/>
            <a:ext cx="11608904" cy="5289778"/>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Add category:-</a:t>
            </a:r>
          </a:p>
        </p:txBody>
      </p:sp>
      <p:pic>
        <p:nvPicPr>
          <p:cNvPr id="3" name="Picture 2">
            <a:extLst>
              <a:ext uri="{FF2B5EF4-FFF2-40B4-BE49-F238E27FC236}">
                <a16:creationId xmlns:a16="http://schemas.microsoft.com/office/drawing/2014/main" id="{612F9477-8401-4588-B993-05DE9C1E681A}"/>
              </a:ext>
            </a:extLst>
          </p:cNvPr>
          <p:cNvPicPr>
            <a:picLocks noChangeAspect="1"/>
          </p:cNvPicPr>
          <p:nvPr/>
        </p:nvPicPr>
        <p:blipFill>
          <a:blip r:embed="rId2"/>
          <a:stretch>
            <a:fillRect/>
          </a:stretch>
        </p:blipFill>
        <p:spPr>
          <a:xfrm>
            <a:off x="318052" y="1373992"/>
            <a:ext cx="11555896" cy="534486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Add question:-</a:t>
            </a:r>
          </a:p>
        </p:txBody>
      </p:sp>
      <p:pic>
        <p:nvPicPr>
          <p:cNvPr id="3" name="Picture 2">
            <a:extLst>
              <a:ext uri="{FF2B5EF4-FFF2-40B4-BE49-F238E27FC236}">
                <a16:creationId xmlns:a16="http://schemas.microsoft.com/office/drawing/2014/main" id="{AC6C3E96-C5CD-4C9F-8D47-88A9625AFCB8}"/>
              </a:ext>
            </a:extLst>
          </p:cNvPr>
          <p:cNvPicPr>
            <a:picLocks noChangeAspect="1"/>
          </p:cNvPicPr>
          <p:nvPr/>
        </p:nvPicPr>
        <p:blipFill>
          <a:blip r:embed="rId2"/>
          <a:stretch>
            <a:fillRect/>
          </a:stretch>
        </p:blipFill>
        <p:spPr>
          <a:xfrm>
            <a:off x="397563" y="1376066"/>
            <a:ext cx="11449879" cy="5276526"/>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241657"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Change password:-</a:t>
            </a:r>
          </a:p>
        </p:txBody>
      </p:sp>
      <p:pic>
        <p:nvPicPr>
          <p:cNvPr id="3" name="Picture 2">
            <a:extLst>
              <a:ext uri="{FF2B5EF4-FFF2-40B4-BE49-F238E27FC236}">
                <a16:creationId xmlns:a16="http://schemas.microsoft.com/office/drawing/2014/main" id="{41575E54-D420-4E59-BF1D-066FB5DE0D3C}"/>
              </a:ext>
            </a:extLst>
          </p:cNvPr>
          <p:cNvPicPr>
            <a:picLocks noChangeAspect="1"/>
          </p:cNvPicPr>
          <p:nvPr/>
        </p:nvPicPr>
        <p:blipFill>
          <a:blip r:embed="rId2"/>
          <a:stretch>
            <a:fillRect/>
          </a:stretch>
        </p:blipFill>
        <p:spPr>
          <a:xfrm>
            <a:off x="384312" y="1484244"/>
            <a:ext cx="11449879" cy="51285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64A8-C014-434B-9D2C-D9A7D6686A06}"/>
              </a:ext>
            </a:extLst>
          </p:cNvPr>
          <p:cNvSpPr>
            <a:spLocks noGrp="1"/>
          </p:cNvSpPr>
          <p:nvPr>
            <p:ph type="title"/>
          </p:nvPr>
        </p:nvSpPr>
        <p:spPr/>
        <p:txBody>
          <a:bodyPr/>
          <a:lstStyle/>
          <a:p>
            <a:r>
              <a:rPr lang="en-IN" b="1" u="sng" dirty="0">
                <a:solidFill>
                  <a:srgbClr val="002060"/>
                </a:solidFill>
                <a:effectLst>
                  <a:outerShdw blurRad="38100" dist="38100" dir="2700000" algn="tl">
                    <a:srgbClr val="000000">
                      <a:alpha val="43137"/>
                    </a:srgbClr>
                  </a:outerShdw>
                </a:effectLst>
              </a:rPr>
              <a:t>RESEARCH OF BEAUTY CARE</a:t>
            </a:r>
            <a:endParaRPr lang="en-IN" dirty="0">
              <a:solidFill>
                <a:srgbClr val="002060"/>
              </a:solidFill>
            </a:endParaRPr>
          </a:p>
        </p:txBody>
      </p:sp>
      <p:sp>
        <p:nvSpPr>
          <p:cNvPr id="3" name="Content Placeholder 2">
            <a:extLst>
              <a:ext uri="{FF2B5EF4-FFF2-40B4-BE49-F238E27FC236}">
                <a16:creationId xmlns:a16="http://schemas.microsoft.com/office/drawing/2014/main" id="{9DD97F4E-9DF5-47B9-8BD5-BB318CDB1347}"/>
              </a:ext>
            </a:extLst>
          </p:cNvPr>
          <p:cNvSpPr>
            <a:spLocks noGrp="1"/>
          </p:cNvSpPr>
          <p:nvPr>
            <p:ph idx="1"/>
          </p:nvPr>
        </p:nvSpPr>
        <p:spPr>
          <a:xfrm>
            <a:off x="437322" y="1404730"/>
            <a:ext cx="11622156" cy="5088145"/>
          </a:xfrm>
        </p:spPr>
        <p:txBody>
          <a:bodyPr>
            <a:normAutofit/>
          </a:bodyPr>
          <a:lstStyle/>
          <a:p>
            <a:pPr marL="0" indent="0">
              <a:buNone/>
            </a:pPr>
            <a:endParaRPr lang="en-IN" dirty="0">
              <a:solidFill>
                <a:schemeClr val="accent1">
                  <a:lumMod val="50000"/>
                </a:schemeClr>
              </a:solidFill>
            </a:endParaRPr>
          </a:p>
          <a:p>
            <a:pPr marL="0" indent="0">
              <a:buNone/>
            </a:pPr>
            <a:r>
              <a:rPr lang="en-IN" dirty="0">
                <a:solidFill>
                  <a:schemeClr val="accent1">
                    <a:lumMod val="50000"/>
                  </a:schemeClr>
                </a:solidFill>
              </a:rPr>
              <a:t>PROPOSED SYSTEM:-</a:t>
            </a:r>
            <a:endParaRPr lang="en-IN" dirty="0"/>
          </a:p>
          <a:p>
            <a:pPr>
              <a:buFont typeface="Wingdings" panose="05000000000000000000" pitchFamily="2" charset="2"/>
              <a:buChar char="Ø"/>
            </a:pPr>
            <a:r>
              <a:rPr lang="en-IN" sz="2400" dirty="0"/>
              <a:t>In order to solve disadvantages of exiting system a new system proposed to be developed. It is going to be developed in PHP and MySQL. following advantages of new system.</a:t>
            </a:r>
          </a:p>
          <a:p>
            <a:pPr lvl="0">
              <a:buFont typeface="Wingdings" panose="05000000000000000000" pitchFamily="2" charset="2"/>
              <a:buChar char="Ø"/>
            </a:pPr>
            <a:r>
              <a:rPr lang="en-IN" sz="2400" dirty="0"/>
              <a:t>Online appointment for beauty treatment.</a:t>
            </a:r>
          </a:p>
          <a:p>
            <a:pPr lvl="0">
              <a:buFont typeface="Wingdings" panose="05000000000000000000" pitchFamily="2" charset="2"/>
              <a:buChar char="Ø"/>
            </a:pPr>
            <a:r>
              <a:rPr lang="en-IN" sz="2400" dirty="0"/>
              <a:t>Beauty artist is available or not know before the conform appointment.</a:t>
            </a:r>
          </a:p>
          <a:p>
            <a:pPr lvl="0">
              <a:buFont typeface="Wingdings" panose="05000000000000000000" pitchFamily="2" charset="2"/>
              <a:buChar char="Ø"/>
            </a:pPr>
            <a:r>
              <a:rPr lang="en-IN" sz="2400" dirty="0"/>
              <a:t>If one artist is not available then contact to the other artist for related treatment.</a:t>
            </a:r>
          </a:p>
          <a:p>
            <a:pPr lvl="0">
              <a:buFont typeface="Wingdings" panose="05000000000000000000" pitchFamily="2" charset="2"/>
              <a:buChar char="Ø"/>
            </a:pPr>
            <a:r>
              <a:rPr lang="en-IN" sz="2400" dirty="0"/>
              <a:t>view beauty treatment packages with price.</a:t>
            </a:r>
          </a:p>
          <a:p>
            <a:pPr lvl="0">
              <a:buFont typeface="Wingdings" panose="05000000000000000000" pitchFamily="2" charset="2"/>
              <a:buChar char="Ø"/>
            </a:pPr>
            <a:r>
              <a:rPr lang="en-IN" sz="2400" dirty="0"/>
              <a:t>Doorstep beauty treatment.</a:t>
            </a:r>
          </a:p>
          <a:p>
            <a:pPr lvl="0">
              <a:buFont typeface="Wingdings" panose="05000000000000000000" pitchFamily="2" charset="2"/>
              <a:buChar char="Ø"/>
            </a:pPr>
            <a:r>
              <a:rPr lang="en-IN" sz="2400" dirty="0"/>
              <a:t>Customer can review.</a:t>
            </a:r>
          </a:p>
          <a:p>
            <a:pPr marL="0" indent="0">
              <a:buNone/>
            </a:pPr>
            <a:endParaRPr lang="en-IN" dirty="0">
              <a:solidFill>
                <a:srgbClr val="002060"/>
              </a:solidFill>
            </a:endParaRPr>
          </a:p>
        </p:txBody>
      </p:sp>
    </p:spTree>
    <p:extLst>
      <p:ext uri="{BB962C8B-B14F-4D97-AF65-F5344CB8AC3E}">
        <p14:creationId xmlns:p14="http://schemas.microsoft.com/office/powerpoint/2010/main" val="100984136"/>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163280"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security question:-</a:t>
            </a:r>
          </a:p>
        </p:txBody>
      </p:sp>
      <p:pic>
        <p:nvPicPr>
          <p:cNvPr id="3" name="Picture 2">
            <a:extLst>
              <a:ext uri="{FF2B5EF4-FFF2-40B4-BE49-F238E27FC236}">
                <a16:creationId xmlns:a16="http://schemas.microsoft.com/office/drawing/2014/main" id="{DE4CB195-4BAE-4106-818B-5F0A25C57D16}"/>
              </a:ext>
            </a:extLst>
          </p:cNvPr>
          <p:cNvPicPr>
            <a:picLocks noChangeAspect="1"/>
          </p:cNvPicPr>
          <p:nvPr/>
        </p:nvPicPr>
        <p:blipFill>
          <a:blip r:embed="rId2"/>
          <a:stretch>
            <a:fillRect/>
          </a:stretch>
        </p:blipFill>
        <p:spPr>
          <a:xfrm>
            <a:off x="450574" y="1563756"/>
            <a:ext cx="11463130" cy="5062331"/>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Sub category:-</a:t>
            </a:r>
          </a:p>
        </p:txBody>
      </p:sp>
      <p:pic>
        <p:nvPicPr>
          <p:cNvPr id="3" name="Picture 2">
            <a:extLst>
              <a:ext uri="{FF2B5EF4-FFF2-40B4-BE49-F238E27FC236}">
                <a16:creationId xmlns:a16="http://schemas.microsoft.com/office/drawing/2014/main" id="{78E8EA2B-3304-428E-91FE-E0A798A23221}"/>
              </a:ext>
            </a:extLst>
          </p:cNvPr>
          <p:cNvPicPr>
            <a:picLocks noChangeAspect="1"/>
          </p:cNvPicPr>
          <p:nvPr/>
        </p:nvPicPr>
        <p:blipFill>
          <a:blip r:embed="rId2"/>
          <a:stretch>
            <a:fillRect/>
          </a:stretch>
        </p:blipFill>
        <p:spPr>
          <a:xfrm>
            <a:off x="324676" y="1510748"/>
            <a:ext cx="11496263" cy="5141843"/>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registration:-</a:t>
            </a:r>
          </a:p>
        </p:txBody>
      </p:sp>
      <p:pic>
        <p:nvPicPr>
          <p:cNvPr id="3" name="Picture 2">
            <a:extLst>
              <a:ext uri="{FF2B5EF4-FFF2-40B4-BE49-F238E27FC236}">
                <a16:creationId xmlns:a16="http://schemas.microsoft.com/office/drawing/2014/main" id="{CB21508A-FEC9-44B5-A7E7-3B33FF7CA821}"/>
              </a:ext>
            </a:extLst>
          </p:cNvPr>
          <p:cNvPicPr>
            <a:picLocks noChangeAspect="1"/>
          </p:cNvPicPr>
          <p:nvPr/>
        </p:nvPicPr>
        <p:blipFill>
          <a:blip r:embed="rId2"/>
          <a:stretch>
            <a:fillRect/>
          </a:stretch>
        </p:blipFill>
        <p:spPr>
          <a:xfrm>
            <a:off x="371060" y="1470992"/>
            <a:ext cx="11449879" cy="51816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5600194"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Registration email:-</a:t>
            </a:r>
          </a:p>
        </p:txBody>
      </p:sp>
      <p:pic>
        <p:nvPicPr>
          <p:cNvPr id="3" name="Picture 2">
            <a:extLst>
              <a:ext uri="{FF2B5EF4-FFF2-40B4-BE49-F238E27FC236}">
                <a16:creationId xmlns:a16="http://schemas.microsoft.com/office/drawing/2014/main" id="{D70AFD0D-1C41-4A8B-9B44-EA361DBD206F}"/>
              </a:ext>
            </a:extLst>
          </p:cNvPr>
          <p:cNvPicPr>
            <a:picLocks noChangeAspect="1"/>
          </p:cNvPicPr>
          <p:nvPr/>
        </p:nvPicPr>
        <p:blipFill>
          <a:blip r:embed="rId2"/>
          <a:stretch>
            <a:fillRect/>
          </a:stretch>
        </p:blipFill>
        <p:spPr>
          <a:xfrm>
            <a:off x="357808" y="1376066"/>
            <a:ext cx="11529392" cy="5289778"/>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45066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 email:-</a:t>
            </a:r>
          </a:p>
        </p:txBody>
      </p:sp>
      <p:pic>
        <p:nvPicPr>
          <p:cNvPr id="3" name="Picture 2">
            <a:extLst>
              <a:ext uri="{FF2B5EF4-FFF2-40B4-BE49-F238E27FC236}">
                <a16:creationId xmlns:a16="http://schemas.microsoft.com/office/drawing/2014/main" id="{E78427D4-7DD7-4BA7-81D4-298C91DF593F}"/>
              </a:ext>
            </a:extLst>
          </p:cNvPr>
          <p:cNvPicPr>
            <a:picLocks noChangeAspect="1"/>
          </p:cNvPicPr>
          <p:nvPr/>
        </p:nvPicPr>
        <p:blipFill>
          <a:blip r:embed="rId2"/>
          <a:stretch>
            <a:fillRect/>
          </a:stretch>
        </p:blipFill>
        <p:spPr>
          <a:xfrm>
            <a:off x="298172" y="1376066"/>
            <a:ext cx="11615532" cy="5289778"/>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a:t>
            </a:r>
          </a:p>
        </p:txBody>
      </p:sp>
      <p:pic>
        <p:nvPicPr>
          <p:cNvPr id="3" name="Picture 2">
            <a:extLst>
              <a:ext uri="{FF2B5EF4-FFF2-40B4-BE49-F238E27FC236}">
                <a16:creationId xmlns:a16="http://schemas.microsoft.com/office/drawing/2014/main" id="{E715588D-21F1-418D-933E-0C9A0EBECF52}"/>
              </a:ext>
            </a:extLst>
          </p:cNvPr>
          <p:cNvPicPr>
            <a:picLocks noChangeAspect="1"/>
          </p:cNvPicPr>
          <p:nvPr/>
        </p:nvPicPr>
        <p:blipFill>
          <a:blip r:embed="rId2"/>
          <a:stretch>
            <a:fillRect/>
          </a:stretch>
        </p:blipFill>
        <p:spPr>
          <a:xfrm>
            <a:off x="371061" y="1470992"/>
            <a:ext cx="11555896" cy="51816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306971"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 password:-</a:t>
            </a:r>
          </a:p>
        </p:txBody>
      </p:sp>
      <p:pic>
        <p:nvPicPr>
          <p:cNvPr id="3" name="Picture 2">
            <a:extLst>
              <a:ext uri="{FF2B5EF4-FFF2-40B4-BE49-F238E27FC236}">
                <a16:creationId xmlns:a16="http://schemas.microsoft.com/office/drawing/2014/main" id="{0B5A5D1D-7D37-448E-A94B-896BB6520EC2}"/>
              </a:ext>
            </a:extLst>
          </p:cNvPr>
          <p:cNvPicPr>
            <a:picLocks noChangeAspect="1"/>
          </p:cNvPicPr>
          <p:nvPr/>
        </p:nvPicPr>
        <p:blipFill>
          <a:blip r:embed="rId2"/>
          <a:stretch>
            <a:fillRect/>
          </a:stretch>
        </p:blipFill>
        <p:spPr>
          <a:xfrm>
            <a:off x="265042" y="1376065"/>
            <a:ext cx="11648662" cy="5236771"/>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Add time:-</a:t>
            </a:r>
          </a:p>
        </p:txBody>
      </p:sp>
      <p:pic>
        <p:nvPicPr>
          <p:cNvPr id="3" name="Picture 2">
            <a:extLst>
              <a:ext uri="{FF2B5EF4-FFF2-40B4-BE49-F238E27FC236}">
                <a16:creationId xmlns:a16="http://schemas.microsoft.com/office/drawing/2014/main" id="{2CCA308D-5713-45D5-921A-A0811BFFAD76}"/>
              </a:ext>
            </a:extLst>
          </p:cNvPr>
          <p:cNvPicPr>
            <a:picLocks noChangeAspect="1"/>
          </p:cNvPicPr>
          <p:nvPr/>
        </p:nvPicPr>
        <p:blipFill>
          <a:blip r:embed="rId2"/>
          <a:stretch>
            <a:fillRect/>
          </a:stretch>
        </p:blipFill>
        <p:spPr>
          <a:xfrm>
            <a:off x="331304" y="1376066"/>
            <a:ext cx="11569148" cy="5250022"/>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915086"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Security question:-</a:t>
            </a:r>
          </a:p>
        </p:txBody>
      </p:sp>
      <p:pic>
        <p:nvPicPr>
          <p:cNvPr id="3" name="Picture 2">
            <a:extLst>
              <a:ext uri="{FF2B5EF4-FFF2-40B4-BE49-F238E27FC236}">
                <a16:creationId xmlns:a16="http://schemas.microsoft.com/office/drawing/2014/main" id="{071615FF-BFF2-404B-95F2-BC397C571BE8}"/>
              </a:ext>
            </a:extLst>
          </p:cNvPr>
          <p:cNvPicPr>
            <a:picLocks noChangeAspect="1"/>
          </p:cNvPicPr>
          <p:nvPr/>
        </p:nvPicPr>
        <p:blipFill>
          <a:blip r:embed="rId2"/>
          <a:stretch>
            <a:fillRect/>
          </a:stretch>
        </p:blipFill>
        <p:spPr>
          <a:xfrm>
            <a:off x="251791" y="1510748"/>
            <a:ext cx="11701670" cy="5141843"/>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5421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Change password</a:t>
            </a:r>
          </a:p>
        </p:txBody>
      </p:sp>
      <p:pic>
        <p:nvPicPr>
          <p:cNvPr id="3" name="Picture 2">
            <a:extLst>
              <a:ext uri="{FF2B5EF4-FFF2-40B4-BE49-F238E27FC236}">
                <a16:creationId xmlns:a16="http://schemas.microsoft.com/office/drawing/2014/main" id="{261EC5AF-54AB-4F21-9359-24055EEF1E9E}"/>
              </a:ext>
            </a:extLst>
          </p:cNvPr>
          <p:cNvPicPr>
            <a:picLocks noChangeAspect="1"/>
          </p:cNvPicPr>
          <p:nvPr/>
        </p:nvPicPr>
        <p:blipFill>
          <a:blip r:embed="rId2"/>
          <a:stretch>
            <a:fillRect/>
          </a:stretch>
        </p:blipFill>
        <p:spPr>
          <a:xfrm>
            <a:off x="198782" y="1499176"/>
            <a:ext cx="11714921" cy="51136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AB9C-526C-4C3F-B6A7-B291B6E78753}"/>
              </a:ext>
            </a:extLst>
          </p:cNvPr>
          <p:cNvSpPr>
            <a:spLocks noGrp="1"/>
          </p:cNvSpPr>
          <p:nvPr>
            <p:ph type="title"/>
          </p:nvPr>
        </p:nvSpPr>
        <p:spPr/>
        <p:txBody>
          <a:bodyPr/>
          <a:lstStyle/>
          <a:p>
            <a:r>
              <a:rPr lang="en-IN" b="1" u="sng" dirty="0">
                <a:solidFill>
                  <a:srgbClr val="002060"/>
                </a:solidFill>
                <a:effectLst>
                  <a:outerShdw blurRad="38100" dist="38100" dir="2700000" algn="tl">
                    <a:srgbClr val="000000">
                      <a:alpha val="43137"/>
                    </a:srgbClr>
                  </a:outerShdw>
                </a:effectLst>
              </a:rPr>
              <a:t>DIAGRAM , LAYOUTS &amp; DATADICTONARY:-</a:t>
            </a:r>
            <a:endParaRPr lang="en-IN" dirty="0">
              <a:solidFill>
                <a:srgbClr val="002060"/>
              </a:solidFill>
            </a:endParaRPr>
          </a:p>
        </p:txBody>
      </p:sp>
      <p:sp>
        <p:nvSpPr>
          <p:cNvPr id="5" name="Flowchart: Alternate Process 4">
            <a:hlinkClick r:id="rId2" action="ppaction://hlinksldjump"/>
            <a:extLst>
              <a:ext uri="{FF2B5EF4-FFF2-40B4-BE49-F238E27FC236}">
                <a16:creationId xmlns:a16="http://schemas.microsoft.com/office/drawing/2014/main" id="{C2677F63-FF70-4D43-8A58-7B5DB258477B}"/>
              </a:ext>
            </a:extLst>
          </p:cNvPr>
          <p:cNvSpPr/>
          <p:nvPr/>
        </p:nvSpPr>
        <p:spPr>
          <a:xfrm>
            <a:off x="2014331" y="1856345"/>
            <a:ext cx="7898296" cy="614420"/>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DIAGRAM</a:t>
            </a:r>
          </a:p>
        </p:txBody>
      </p:sp>
      <p:sp>
        <p:nvSpPr>
          <p:cNvPr id="6" name="Flowchart: Alternate Process 5">
            <a:hlinkClick r:id="rId3" action="ppaction://hlinksldjump"/>
            <a:extLst>
              <a:ext uri="{FF2B5EF4-FFF2-40B4-BE49-F238E27FC236}">
                <a16:creationId xmlns:a16="http://schemas.microsoft.com/office/drawing/2014/main" id="{2A5C7E46-32C9-467C-8981-D4F3275B4FF4}"/>
              </a:ext>
            </a:extLst>
          </p:cNvPr>
          <p:cNvSpPr/>
          <p:nvPr/>
        </p:nvSpPr>
        <p:spPr>
          <a:xfrm>
            <a:off x="2014331" y="3054557"/>
            <a:ext cx="7898296" cy="675861"/>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LAYOUT</a:t>
            </a:r>
          </a:p>
        </p:txBody>
      </p:sp>
      <p:sp>
        <p:nvSpPr>
          <p:cNvPr id="7" name="Flowchart: Alternate Process 6">
            <a:hlinkClick r:id="rId4" action="ppaction://hlinksldjump"/>
            <a:extLst>
              <a:ext uri="{FF2B5EF4-FFF2-40B4-BE49-F238E27FC236}">
                <a16:creationId xmlns:a16="http://schemas.microsoft.com/office/drawing/2014/main" id="{0FAE340D-06CF-4D34-A067-CFC8C5525B21}"/>
              </a:ext>
            </a:extLst>
          </p:cNvPr>
          <p:cNvSpPr/>
          <p:nvPr/>
        </p:nvSpPr>
        <p:spPr>
          <a:xfrm>
            <a:off x="2014331" y="4509190"/>
            <a:ext cx="7898296" cy="675861"/>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DATA DICTONARY</a:t>
            </a:r>
          </a:p>
        </p:txBody>
      </p:sp>
    </p:spTree>
    <p:extLst>
      <p:ext uri="{BB962C8B-B14F-4D97-AF65-F5344CB8AC3E}">
        <p14:creationId xmlns:p14="http://schemas.microsoft.com/office/powerpoint/2010/main" val="3544669722"/>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045714"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Forget password</a:t>
            </a:r>
          </a:p>
        </p:txBody>
      </p:sp>
      <p:pic>
        <p:nvPicPr>
          <p:cNvPr id="3" name="Picture 2">
            <a:extLst>
              <a:ext uri="{FF2B5EF4-FFF2-40B4-BE49-F238E27FC236}">
                <a16:creationId xmlns:a16="http://schemas.microsoft.com/office/drawing/2014/main" id="{9C41E827-1CDB-4C21-9528-B6182BA1DB7F}"/>
              </a:ext>
            </a:extLst>
          </p:cNvPr>
          <p:cNvPicPr>
            <a:picLocks noChangeAspect="1"/>
          </p:cNvPicPr>
          <p:nvPr/>
        </p:nvPicPr>
        <p:blipFill>
          <a:blip r:embed="rId2"/>
          <a:stretch>
            <a:fillRect/>
          </a:stretch>
        </p:blipFill>
        <p:spPr>
          <a:xfrm>
            <a:off x="251790" y="1499175"/>
            <a:ext cx="11648662" cy="50474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6801977"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Forget password email</a:t>
            </a:r>
          </a:p>
        </p:txBody>
      </p:sp>
      <p:pic>
        <p:nvPicPr>
          <p:cNvPr id="3" name="Picture 2">
            <a:extLst>
              <a:ext uri="{FF2B5EF4-FFF2-40B4-BE49-F238E27FC236}">
                <a16:creationId xmlns:a16="http://schemas.microsoft.com/office/drawing/2014/main" id="{7A717C12-CBED-4F1C-AC0D-CF51B36019E9}"/>
              </a:ext>
            </a:extLst>
          </p:cNvPr>
          <p:cNvPicPr>
            <a:picLocks noChangeAspect="1"/>
          </p:cNvPicPr>
          <p:nvPr/>
        </p:nvPicPr>
        <p:blipFill>
          <a:blip r:embed="rId2"/>
          <a:stretch>
            <a:fillRect/>
          </a:stretch>
        </p:blipFill>
        <p:spPr>
          <a:xfrm>
            <a:off x="238538" y="1499174"/>
            <a:ext cx="11688419" cy="5126913"/>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User 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Registration:-</a:t>
            </a:r>
          </a:p>
        </p:txBody>
      </p:sp>
      <p:pic>
        <p:nvPicPr>
          <p:cNvPr id="3" name="Picture 2">
            <a:extLst>
              <a:ext uri="{FF2B5EF4-FFF2-40B4-BE49-F238E27FC236}">
                <a16:creationId xmlns:a16="http://schemas.microsoft.com/office/drawing/2014/main" id="{41C26765-AAA4-4566-BCE2-84850646A29A}"/>
              </a:ext>
            </a:extLst>
          </p:cNvPr>
          <p:cNvPicPr>
            <a:picLocks noChangeAspect="1"/>
          </p:cNvPicPr>
          <p:nvPr/>
        </p:nvPicPr>
        <p:blipFill>
          <a:blip r:embed="rId2"/>
          <a:stretch>
            <a:fillRect/>
          </a:stretch>
        </p:blipFill>
        <p:spPr>
          <a:xfrm>
            <a:off x="265043" y="1524000"/>
            <a:ext cx="11582400" cy="5102087"/>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111029"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Registration email:-</a:t>
            </a:r>
          </a:p>
        </p:txBody>
      </p:sp>
      <p:pic>
        <p:nvPicPr>
          <p:cNvPr id="3" name="Picture 2">
            <a:extLst>
              <a:ext uri="{FF2B5EF4-FFF2-40B4-BE49-F238E27FC236}">
                <a16:creationId xmlns:a16="http://schemas.microsoft.com/office/drawing/2014/main" id="{E84C79D3-2610-4337-9C6B-AE626B56C34A}"/>
              </a:ext>
            </a:extLst>
          </p:cNvPr>
          <p:cNvPicPr>
            <a:picLocks noChangeAspect="1"/>
          </p:cNvPicPr>
          <p:nvPr/>
        </p:nvPicPr>
        <p:blipFill>
          <a:blip r:embed="rId2"/>
          <a:stretch>
            <a:fillRect/>
          </a:stretch>
        </p:blipFill>
        <p:spPr>
          <a:xfrm>
            <a:off x="371060" y="1510748"/>
            <a:ext cx="11396870" cy="51816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 :-</a:t>
            </a:r>
          </a:p>
        </p:txBody>
      </p:sp>
      <p:pic>
        <p:nvPicPr>
          <p:cNvPr id="3" name="Picture 2">
            <a:extLst>
              <a:ext uri="{FF2B5EF4-FFF2-40B4-BE49-F238E27FC236}">
                <a16:creationId xmlns:a16="http://schemas.microsoft.com/office/drawing/2014/main" id="{59734EAA-802C-4359-8F17-675243DA2D75}"/>
              </a:ext>
            </a:extLst>
          </p:cNvPr>
          <p:cNvPicPr>
            <a:picLocks noChangeAspect="1"/>
          </p:cNvPicPr>
          <p:nvPr/>
        </p:nvPicPr>
        <p:blipFill>
          <a:blip r:embed="rId2"/>
          <a:stretch>
            <a:fillRect/>
          </a:stretch>
        </p:blipFill>
        <p:spPr>
          <a:xfrm>
            <a:off x="357809" y="1484243"/>
            <a:ext cx="11476382" cy="5075583"/>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 email:-</a:t>
            </a:r>
          </a:p>
        </p:txBody>
      </p:sp>
      <p:pic>
        <p:nvPicPr>
          <p:cNvPr id="3" name="Picture 2">
            <a:extLst>
              <a:ext uri="{FF2B5EF4-FFF2-40B4-BE49-F238E27FC236}">
                <a16:creationId xmlns:a16="http://schemas.microsoft.com/office/drawing/2014/main" id="{3A4C3AC6-F7E0-469B-9B42-CAEF88CB5379}"/>
              </a:ext>
            </a:extLst>
          </p:cNvPr>
          <p:cNvPicPr>
            <a:picLocks noChangeAspect="1"/>
          </p:cNvPicPr>
          <p:nvPr/>
        </p:nvPicPr>
        <p:blipFill>
          <a:blip r:embed="rId2"/>
          <a:stretch>
            <a:fillRect/>
          </a:stretch>
        </p:blipFill>
        <p:spPr>
          <a:xfrm>
            <a:off x="371060" y="1470991"/>
            <a:ext cx="11449879" cy="5102087"/>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5116869"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 verification :-</a:t>
            </a:r>
          </a:p>
        </p:txBody>
      </p:sp>
      <p:pic>
        <p:nvPicPr>
          <p:cNvPr id="3" name="Picture 2">
            <a:extLst>
              <a:ext uri="{FF2B5EF4-FFF2-40B4-BE49-F238E27FC236}">
                <a16:creationId xmlns:a16="http://schemas.microsoft.com/office/drawing/2014/main" id="{6E8C85E0-480E-4B2C-834F-74E13FD6288B}"/>
              </a:ext>
            </a:extLst>
          </p:cNvPr>
          <p:cNvPicPr>
            <a:picLocks noChangeAspect="1"/>
          </p:cNvPicPr>
          <p:nvPr/>
        </p:nvPicPr>
        <p:blipFill>
          <a:blip r:embed="rId2"/>
          <a:stretch>
            <a:fillRect/>
          </a:stretch>
        </p:blipFill>
        <p:spPr>
          <a:xfrm>
            <a:off x="304800" y="1437619"/>
            <a:ext cx="11608904" cy="5148711"/>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5221371"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Login password:-</a:t>
            </a:r>
          </a:p>
        </p:txBody>
      </p:sp>
      <p:pic>
        <p:nvPicPr>
          <p:cNvPr id="3" name="Picture 2">
            <a:extLst>
              <a:ext uri="{FF2B5EF4-FFF2-40B4-BE49-F238E27FC236}">
                <a16:creationId xmlns:a16="http://schemas.microsoft.com/office/drawing/2014/main" id="{3074BDDB-CFCC-45A8-9952-4ABA0A8668E3}"/>
              </a:ext>
            </a:extLst>
          </p:cNvPr>
          <p:cNvPicPr>
            <a:picLocks noChangeAspect="1"/>
          </p:cNvPicPr>
          <p:nvPr/>
        </p:nvPicPr>
        <p:blipFill>
          <a:blip r:embed="rId2"/>
          <a:stretch>
            <a:fillRect/>
          </a:stretch>
        </p:blipFill>
        <p:spPr>
          <a:xfrm>
            <a:off x="265042" y="1497496"/>
            <a:ext cx="11569149" cy="515509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4137154"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Retype password :-</a:t>
            </a:r>
          </a:p>
        </p:txBody>
      </p:sp>
      <p:pic>
        <p:nvPicPr>
          <p:cNvPr id="3" name="Picture 2">
            <a:extLst>
              <a:ext uri="{FF2B5EF4-FFF2-40B4-BE49-F238E27FC236}">
                <a16:creationId xmlns:a16="http://schemas.microsoft.com/office/drawing/2014/main" id="{A5BB7DBA-6224-47F1-B626-02441F79FB4C}"/>
              </a:ext>
            </a:extLst>
          </p:cNvPr>
          <p:cNvPicPr>
            <a:picLocks noChangeAspect="1"/>
          </p:cNvPicPr>
          <p:nvPr/>
        </p:nvPicPr>
        <p:blipFill>
          <a:blip r:embed="rId2"/>
          <a:stretch>
            <a:fillRect/>
          </a:stretch>
        </p:blipFill>
        <p:spPr>
          <a:xfrm>
            <a:off x="410816" y="1376066"/>
            <a:ext cx="11449879" cy="5276526"/>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5743886"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Security question:-</a:t>
            </a:r>
          </a:p>
        </p:txBody>
      </p:sp>
      <p:pic>
        <p:nvPicPr>
          <p:cNvPr id="3" name="Picture 2">
            <a:extLst>
              <a:ext uri="{FF2B5EF4-FFF2-40B4-BE49-F238E27FC236}">
                <a16:creationId xmlns:a16="http://schemas.microsoft.com/office/drawing/2014/main" id="{8C0C74F2-C253-49BF-82EC-DF78E7011F0D}"/>
              </a:ext>
            </a:extLst>
          </p:cNvPr>
          <p:cNvPicPr>
            <a:picLocks noChangeAspect="1"/>
          </p:cNvPicPr>
          <p:nvPr/>
        </p:nvPicPr>
        <p:blipFill>
          <a:blip r:embed="rId2"/>
          <a:stretch>
            <a:fillRect/>
          </a:stretch>
        </p:blipFill>
        <p:spPr>
          <a:xfrm>
            <a:off x="410816" y="1537252"/>
            <a:ext cx="11436627" cy="504907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AB9C-526C-4C3F-B6A7-B291B6E78753}"/>
              </a:ext>
            </a:extLst>
          </p:cNvPr>
          <p:cNvSpPr>
            <a:spLocks noGrp="1"/>
          </p:cNvSpPr>
          <p:nvPr>
            <p:ph type="title"/>
          </p:nvPr>
        </p:nvSpPr>
        <p:spPr/>
        <p:txBody>
          <a:bodyPr/>
          <a:lstStyle/>
          <a:p>
            <a:pPr algn="ctr"/>
            <a:r>
              <a:rPr lang="en-IN" b="1" u="sng" dirty="0">
                <a:solidFill>
                  <a:srgbClr val="002060"/>
                </a:solidFill>
                <a:effectLst>
                  <a:outerShdw blurRad="38100" dist="38100" dir="2700000" algn="tl">
                    <a:srgbClr val="000000">
                      <a:alpha val="43137"/>
                    </a:srgbClr>
                  </a:outerShdw>
                </a:effectLst>
              </a:rPr>
              <a:t>LAYOUTS:-</a:t>
            </a:r>
            <a:endParaRPr lang="en-IN" dirty="0">
              <a:solidFill>
                <a:srgbClr val="002060"/>
              </a:solidFill>
            </a:endParaRPr>
          </a:p>
        </p:txBody>
      </p:sp>
      <p:sp>
        <p:nvSpPr>
          <p:cNvPr id="5" name="Flowchart: Alternate Process 4">
            <a:hlinkClick r:id="rId2" action="ppaction://hlinksldjump"/>
            <a:extLst>
              <a:ext uri="{FF2B5EF4-FFF2-40B4-BE49-F238E27FC236}">
                <a16:creationId xmlns:a16="http://schemas.microsoft.com/office/drawing/2014/main" id="{C2677F63-FF70-4D43-8A58-7B5DB258477B}"/>
              </a:ext>
            </a:extLst>
          </p:cNvPr>
          <p:cNvSpPr/>
          <p:nvPr/>
        </p:nvSpPr>
        <p:spPr>
          <a:xfrm>
            <a:off x="2014331" y="1793599"/>
            <a:ext cx="7898296" cy="675861"/>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USER INTERFACE</a:t>
            </a:r>
          </a:p>
        </p:txBody>
      </p:sp>
      <p:sp>
        <p:nvSpPr>
          <p:cNvPr id="6" name="Flowchart: Alternate Process 5">
            <a:hlinkClick r:id="rId3" action="ppaction://hlinksldjump"/>
            <a:extLst>
              <a:ext uri="{FF2B5EF4-FFF2-40B4-BE49-F238E27FC236}">
                <a16:creationId xmlns:a16="http://schemas.microsoft.com/office/drawing/2014/main" id="{2A5C7E46-32C9-467C-8981-D4F3275B4FF4}"/>
              </a:ext>
            </a:extLst>
          </p:cNvPr>
          <p:cNvSpPr/>
          <p:nvPr/>
        </p:nvSpPr>
        <p:spPr>
          <a:xfrm>
            <a:off x="2014331" y="3054557"/>
            <a:ext cx="7898296" cy="675861"/>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ADMIN INTERFACE</a:t>
            </a:r>
          </a:p>
        </p:txBody>
      </p:sp>
      <p:sp>
        <p:nvSpPr>
          <p:cNvPr id="7" name="Flowchart: Alternate Process 6">
            <a:hlinkClick r:id="rId4" action="ppaction://hlinksldjump"/>
            <a:extLst>
              <a:ext uri="{FF2B5EF4-FFF2-40B4-BE49-F238E27FC236}">
                <a16:creationId xmlns:a16="http://schemas.microsoft.com/office/drawing/2014/main" id="{0FAE340D-06CF-4D34-A067-CFC8C5525B21}"/>
              </a:ext>
            </a:extLst>
          </p:cNvPr>
          <p:cNvSpPr/>
          <p:nvPr/>
        </p:nvSpPr>
        <p:spPr>
          <a:xfrm>
            <a:off x="2014331" y="4509190"/>
            <a:ext cx="7898296" cy="675861"/>
          </a:xfrm>
          <a:prstGeom prst="flowChartAlternateProcess">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ARTIST INTERFACE</a:t>
            </a:r>
          </a:p>
        </p:txBody>
      </p:sp>
    </p:spTree>
    <p:extLst>
      <p:ext uri="{BB962C8B-B14F-4D97-AF65-F5344CB8AC3E}">
        <p14:creationId xmlns:p14="http://schemas.microsoft.com/office/powerpoint/2010/main" val="2696385856"/>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5482629"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Change password:-</a:t>
            </a:r>
          </a:p>
        </p:txBody>
      </p:sp>
      <p:pic>
        <p:nvPicPr>
          <p:cNvPr id="3" name="Picture 2">
            <a:extLst>
              <a:ext uri="{FF2B5EF4-FFF2-40B4-BE49-F238E27FC236}">
                <a16:creationId xmlns:a16="http://schemas.microsoft.com/office/drawing/2014/main" id="{3A5BC848-9412-4EE4-8A97-AF7BDA717E29}"/>
              </a:ext>
            </a:extLst>
          </p:cNvPr>
          <p:cNvPicPr>
            <a:picLocks noChangeAspect="1"/>
          </p:cNvPicPr>
          <p:nvPr/>
        </p:nvPicPr>
        <p:blipFill>
          <a:blip r:embed="rId2"/>
          <a:stretch>
            <a:fillRect/>
          </a:stretch>
        </p:blipFill>
        <p:spPr>
          <a:xfrm>
            <a:off x="278296" y="1376065"/>
            <a:ext cx="11582400" cy="521026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Complain :-</a:t>
            </a:r>
          </a:p>
        </p:txBody>
      </p:sp>
      <p:pic>
        <p:nvPicPr>
          <p:cNvPr id="3" name="Picture 2">
            <a:extLst>
              <a:ext uri="{FF2B5EF4-FFF2-40B4-BE49-F238E27FC236}">
                <a16:creationId xmlns:a16="http://schemas.microsoft.com/office/drawing/2014/main" id="{94260FF8-C832-4F8E-B8B0-E03A629C35DE}"/>
              </a:ext>
            </a:extLst>
          </p:cNvPr>
          <p:cNvPicPr>
            <a:picLocks noChangeAspect="1"/>
          </p:cNvPicPr>
          <p:nvPr/>
        </p:nvPicPr>
        <p:blipFill>
          <a:blip r:embed="rId2"/>
          <a:stretch>
            <a:fillRect/>
          </a:stretch>
        </p:blipFill>
        <p:spPr>
          <a:xfrm>
            <a:off x="344556" y="1376066"/>
            <a:ext cx="11555895" cy="5250022"/>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6566846"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Complain email:-</a:t>
            </a:r>
          </a:p>
        </p:txBody>
      </p:sp>
      <p:pic>
        <p:nvPicPr>
          <p:cNvPr id="3" name="Picture 2">
            <a:extLst>
              <a:ext uri="{FF2B5EF4-FFF2-40B4-BE49-F238E27FC236}">
                <a16:creationId xmlns:a16="http://schemas.microsoft.com/office/drawing/2014/main" id="{AF470C9F-4F9E-4A08-87ED-86400FA41496}"/>
              </a:ext>
            </a:extLst>
          </p:cNvPr>
          <p:cNvPicPr>
            <a:picLocks noChangeAspect="1"/>
          </p:cNvPicPr>
          <p:nvPr/>
        </p:nvPicPr>
        <p:blipFill>
          <a:blip r:embed="rId2"/>
          <a:stretch>
            <a:fillRect/>
          </a:stretch>
        </p:blipFill>
        <p:spPr>
          <a:xfrm>
            <a:off x="437322" y="1510748"/>
            <a:ext cx="11449878" cy="5049078"/>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Contact as:-</a:t>
            </a:r>
          </a:p>
        </p:txBody>
      </p:sp>
      <p:pic>
        <p:nvPicPr>
          <p:cNvPr id="3" name="Picture 2">
            <a:extLst>
              <a:ext uri="{FF2B5EF4-FFF2-40B4-BE49-F238E27FC236}">
                <a16:creationId xmlns:a16="http://schemas.microsoft.com/office/drawing/2014/main" id="{CFB14297-9B8D-4852-BB50-ECDFEAE547F6}"/>
              </a:ext>
            </a:extLst>
          </p:cNvPr>
          <p:cNvPicPr>
            <a:picLocks noChangeAspect="1"/>
          </p:cNvPicPr>
          <p:nvPr/>
        </p:nvPicPr>
        <p:blipFill>
          <a:blip r:embed="rId2"/>
          <a:stretch>
            <a:fillRect/>
          </a:stretch>
        </p:blipFill>
        <p:spPr>
          <a:xfrm>
            <a:off x="288692" y="1484243"/>
            <a:ext cx="11598508" cy="5075584"/>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Email :-</a:t>
            </a:r>
          </a:p>
        </p:txBody>
      </p:sp>
      <p:pic>
        <p:nvPicPr>
          <p:cNvPr id="3" name="Picture 2">
            <a:extLst>
              <a:ext uri="{FF2B5EF4-FFF2-40B4-BE49-F238E27FC236}">
                <a16:creationId xmlns:a16="http://schemas.microsoft.com/office/drawing/2014/main" id="{58EF4790-0B77-463F-A59D-9FC86FE8B05B}"/>
              </a:ext>
            </a:extLst>
          </p:cNvPr>
          <p:cNvPicPr>
            <a:picLocks noChangeAspect="1"/>
          </p:cNvPicPr>
          <p:nvPr/>
        </p:nvPicPr>
        <p:blipFill>
          <a:blip r:embed="rId2"/>
          <a:stretch>
            <a:fillRect/>
          </a:stretch>
        </p:blipFill>
        <p:spPr>
          <a:xfrm>
            <a:off x="344556" y="1510748"/>
            <a:ext cx="11516139" cy="512859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13252"/>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317050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Feedback :-</a:t>
            </a:r>
          </a:p>
        </p:txBody>
      </p:sp>
      <p:pic>
        <p:nvPicPr>
          <p:cNvPr id="3" name="Picture 2">
            <a:extLst>
              <a:ext uri="{FF2B5EF4-FFF2-40B4-BE49-F238E27FC236}">
                <a16:creationId xmlns:a16="http://schemas.microsoft.com/office/drawing/2014/main" id="{E8559202-7039-47F2-9D11-93EA78E82735}"/>
              </a:ext>
            </a:extLst>
          </p:cNvPr>
          <p:cNvPicPr>
            <a:picLocks noChangeAspect="1"/>
          </p:cNvPicPr>
          <p:nvPr/>
        </p:nvPicPr>
        <p:blipFill>
          <a:blip r:embed="rId2"/>
          <a:stretch>
            <a:fillRect/>
          </a:stretch>
        </p:blipFill>
        <p:spPr>
          <a:xfrm>
            <a:off x="278295" y="1376066"/>
            <a:ext cx="11502887" cy="5289778"/>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ED62AE-2BB1-44F6-B26C-282ACEF1B199}"/>
              </a:ext>
            </a:extLst>
          </p:cNvPr>
          <p:cNvSpPr>
            <a:spLocks noGrp="1"/>
          </p:cNvSpPr>
          <p:nvPr>
            <p:ph type="title"/>
          </p:nvPr>
        </p:nvSpPr>
        <p:spPr>
          <a:xfrm>
            <a:off x="0" y="-57220"/>
            <a:ext cx="10515600" cy="1325563"/>
          </a:xfrm>
        </p:spPr>
        <p:txBody>
          <a:bodyPr/>
          <a:lstStyle/>
          <a:p>
            <a:r>
              <a:rPr lang="en-IN" b="1" u="sng" dirty="0">
                <a:solidFill>
                  <a:srgbClr val="002060"/>
                </a:solidFill>
              </a:rPr>
              <a:t>Testing:-</a:t>
            </a:r>
            <a:endParaRPr lang="en-IN" dirty="0"/>
          </a:p>
        </p:txBody>
      </p:sp>
      <p:sp>
        <p:nvSpPr>
          <p:cNvPr id="6" name="Rectangle 5">
            <a:extLst>
              <a:ext uri="{FF2B5EF4-FFF2-40B4-BE49-F238E27FC236}">
                <a16:creationId xmlns:a16="http://schemas.microsoft.com/office/drawing/2014/main" id="{EC331D06-6504-4CE3-8AAD-53565FF2E59B}"/>
              </a:ext>
            </a:extLst>
          </p:cNvPr>
          <p:cNvSpPr/>
          <p:nvPr/>
        </p:nvSpPr>
        <p:spPr>
          <a:xfrm>
            <a:off x="591600" y="914400"/>
            <a:ext cx="5129931"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Forget password:-</a:t>
            </a:r>
          </a:p>
        </p:txBody>
      </p:sp>
      <p:pic>
        <p:nvPicPr>
          <p:cNvPr id="3" name="Picture 2">
            <a:extLst>
              <a:ext uri="{FF2B5EF4-FFF2-40B4-BE49-F238E27FC236}">
                <a16:creationId xmlns:a16="http://schemas.microsoft.com/office/drawing/2014/main" id="{C921126A-C183-4A61-904C-0F4E483E61D8}"/>
              </a:ext>
            </a:extLst>
          </p:cNvPr>
          <p:cNvPicPr>
            <a:picLocks noChangeAspect="1"/>
          </p:cNvPicPr>
          <p:nvPr/>
        </p:nvPicPr>
        <p:blipFill>
          <a:blip r:embed="rId2"/>
          <a:stretch>
            <a:fillRect/>
          </a:stretch>
        </p:blipFill>
        <p:spPr>
          <a:xfrm>
            <a:off x="397565" y="1524000"/>
            <a:ext cx="11449878" cy="514184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002060"/>
                </a:solidFill>
                <a:latin typeface="Times New Roman" panose="02020603050405020304" pitchFamily="18" charset="0"/>
                <a:ea typeface="Times New Roman" panose="02020603050405020304" pitchFamily="18" charset="0"/>
                <a:cs typeface="Mangal" panose="02040503050203030202" pitchFamily="18" charset="0"/>
              </a:rPr>
              <a:t>summary :-</a:t>
            </a:r>
            <a:r>
              <a:rPr lang="en-IN" b="1" dirty="0">
                <a:solidFill>
                  <a:srgbClr val="002060"/>
                </a:solidFill>
              </a:rPr>
              <a:t>   </a:t>
            </a:r>
            <a:br>
              <a:rPr lang="en-IN" b="1" dirty="0">
                <a:solidFill>
                  <a:srgbClr val="002060"/>
                </a:solidFill>
              </a:rPr>
            </a:br>
            <a:endParaRPr lang="en-US" dirty="0"/>
          </a:p>
        </p:txBody>
      </p:sp>
      <p:sp>
        <p:nvSpPr>
          <p:cNvPr id="3" name="Content Placeholder 2"/>
          <p:cNvSpPr>
            <a:spLocks noGrp="1"/>
          </p:cNvSpPr>
          <p:nvPr>
            <p:ph idx="1"/>
          </p:nvPr>
        </p:nvSpPr>
        <p:spPr>
          <a:xfrm>
            <a:off x="586409" y="1361800"/>
            <a:ext cx="10515600" cy="4351338"/>
          </a:xfrm>
        </p:spPr>
        <p:txBody>
          <a:bodyPr/>
          <a:lstStyle/>
          <a:p>
            <a:pPr lvl="0" hangingPunct="0"/>
            <a:r>
              <a:rPr lang="en-IN" b="1" dirty="0">
                <a:solidFill>
                  <a:srgbClr val="002060"/>
                </a:solidFill>
              </a:rPr>
              <a:t> A</a:t>
            </a:r>
            <a:r>
              <a:rPr lang="en-IN" sz="2800" b="1" dirty="0">
                <a:solidFill>
                  <a:srgbClr val="002060"/>
                </a:solidFill>
              </a:rPr>
              <a:t>ssumption:-</a:t>
            </a:r>
            <a:endParaRPr lang="en-IN" dirty="0"/>
          </a:p>
          <a:p>
            <a:pPr lvl="0" hangingPunct="0"/>
            <a:r>
              <a:rPr lang="en-IN" dirty="0"/>
              <a:t>The artist and customer must have basic knowledge of computers and online systems.</a:t>
            </a:r>
            <a:endParaRPr lang="en-US" dirty="0"/>
          </a:p>
          <a:p>
            <a:pPr>
              <a:buNone/>
            </a:pPr>
            <a:endParaRPr lang="en-US" dirty="0"/>
          </a:p>
          <a:p>
            <a:pPr lvl="0" hangingPunct="0"/>
            <a:r>
              <a:rPr lang="en-IN" dirty="0"/>
              <a:t>The Admin should know about the artist or customer requirement.</a:t>
            </a:r>
            <a:endParaRPr lang="en-US" dirty="0"/>
          </a:p>
          <a:p>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002060"/>
                </a:solidFill>
                <a:latin typeface="Times New Roman" panose="02020603050405020304" pitchFamily="18" charset="0"/>
                <a:ea typeface="Times New Roman" panose="02020603050405020304" pitchFamily="18" charset="0"/>
                <a:cs typeface="Mangal" panose="02040503050203030202" pitchFamily="18" charset="0"/>
              </a:rPr>
              <a:t>summary </a:t>
            </a:r>
            <a:r>
              <a:rPr lang="en-IN" b="1" u="sng" dirty="0">
                <a:solidFill>
                  <a:srgbClr val="002060"/>
                </a:solidFill>
              </a:rPr>
              <a:t>:-</a:t>
            </a:r>
            <a:br>
              <a:rPr lang="en-IN" b="1" u="sng" dirty="0">
                <a:solidFill>
                  <a:srgbClr val="002060"/>
                </a:solidFill>
              </a:rPr>
            </a:br>
            <a:r>
              <a:rPr lang="en-IN" b="1" dirty="0">
                <a:solidFill>
                  <a:srgbClr val="002060"/>
                </a:solidFill>
              </a:rPr>
              <a:t>     </a:t>
            </a:r>
            <a:endParaRPr lang="en-US" dirty="0"/>
          </a:p>
        </p:txBody>
      </p:sp>
      <p:sp>
        <p:nvSpPr>
          <p:cNvPr id="3" name="Content Placeholder 2"/>
          <p:cNvSpPr>
            <a:spLocks noGrp="1"/>
          </p:cNvSpPr>
          <p:nvPr>
            <p:ph idx="1"/>
          </p:nvPr>
        </p:nvSpPr>
        <p:spPr>
          <a:xfrm>
            <a:off x="703491" y="1214349"/>
            <a:ext cx="10515600" cy="4351338"/>
          </a:xfrm>
        </p:spPr>
        <p:txBody>
          <a:bodyPr/>
          <a:lstStyle/>
          <a:p>
            <a:pPr lvl="0"/>
            <a:r>
              <a:rPr lang="en-IN" b="1" dirty="0">
                <a:solidFill>
                  <a:srgbClr val="002060"/>
                </a:solidFill>
              </a:rPr>
              <a:t>Limitation :-</a:t>
            </a:r>
            <a:endParaRPr lang="en-IN" dirty="0"/>
          </a:p>
          <a:p>
            <a:pPr lvl="0"/>
            <a:r>
              <a:rPr lang="en-IN" dirty="0"/>
              <a:t>We do not provide any other languages like Hindi, Guajarati etc.</a:t>
            </a:r>
            <a:endParaRPr lang="en-US" dirty="0"/>
          </a:p>
          <a:p>
            <a:pPr lvl="0"/>
            <a:r>
              <a:rPr lang="en-IN" dirty="0"/>
              <a:t>This website is only visible in Ahmedabad.</a:t>
            </a:r>
            <a:endParaRPr lang="en-US" dirty="0"/>
          </a:p>
          <a:p>
            <a:pPr lvl="0"/>
            <a:r>
              <a:rPr lang="en-IN" dirty="0"/>
              <a:t>Online payment is not possible.</a:t>
            </a: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002060"/>
                </a:solidFill>
                <a:latin typeface="Times New Roman" panose="02020603050405020304" pitchFamily="18" charset="0"/>
                <a:ea typeface="Times New Roman" panose="02020603050405020304" pitchFamily="18" charset="0"/>
                <a:cs typeface="Mangal" panose="02040503050203030202" pitchFamily="18" charset="0"/>
              </a:rPr>
              <a:t>summary </a:t>
            </a:r>
            <a:r>
              <a:rPr lang="en-IN" b="1" u="sng" dirty="0">
                <a:solidFill>
                  <a:srgbClr val="002060"/>
                </a:solidFill>
              </a:rPr>
              <a:t>:-</a:t>
            </a:r>
            <a:br>
              <a:rPr lang="en-IN" b="1" u="sng" dirty="0">
                <a:solidFill>
                  <a:srgbClr val="002060"/>
                </a:solidFill>
              </a:rPr>
            </a:br>
            <a:endParaRPr lang="en-US" dirty="0"/>
          </a:p>
        </p:txBody>
      </p:sp>
      <p:sp>
        <p:nvSpPr>
          <p:cNvPr id="3" name="Content Placeholder 2"/>
          <p:cNvSpPr>
            <a:spLocks noGrp="1"/>
          </p:cNvSpPr>
          <p:nvPr>
            <p:ph idx="1"/>
          </p:nvPr>
        </p:nvSpPr>
        <p:spPr>
          <a:xfrm>
            <a:off x="559904" y="1149764"/>
            <a:ext cx="10515600" cy="4351338"/>
          </a:xfrm>
        </p:spPr>
        <p:txBody>
          <a:bodyPr>
            <a:noAutofit/>
          </a:bodyPr>
          <a:lstStyle/>
          <a:p>
            <a:pPr lvl="0"/>
            <a:r>
              <a:rPr lang="en-IN" b="1" dirty="0">
                <a:solidFill>
                  <a:srgbClr val="002060"/>
                </a:solidFill>
              </a:rPr>
              <a:t> </a:t>
            </a:r>
            <a:r>
              <a:rPr lang="en-IN" sz="2800" b="1" dirty="0">
                <a:solidFill>
                  <a:srgbClr val="002060"/>
                </a:solidFill>
              </a:rPr>
              <a:t>Conclusion:-</a:t>
            </a:r>
            <a:endParaRPr lang="en-IN" dirty="0"/>
          </a:p>
          <a:p>
            <a:pPr lvl="0"/>
            <a:r>
              <a:rPr lang="en-IN" dirty="0"/>
              <a:t>Updating of information becomes so easier.</a:t>
            </a:r>
            <a:endParaRPr lang="en-US" dirty="0"/>
          </a:p>
          <a:p>
            <a:pPr lvl="0"/>
            <a:r>
              <a:rPr lang="en-IN" dirty="0"/>
              <a:t>It provides a friendly graphical user interface which proves to be better when compared to the existing system.</a:t>
            </a:r>
            <a:endParaRPr lang="en-US" dirty="0"/>
          </a:p>
          <a:p>
            <a:pPr lvl="0"/>
            <a:r>
              <a:rPr lang="en-IN" dirty="0"/>
              <a:t>It gives appropriate access to the authorized users depending on their permissions.</a:t>
            </a:r>
            <a:endParaRPr lang="en-US" dirty="0"/>
          </a:p>
          <a:p>
            <a:pPr lvl="0"/>
            <a:r>
              <a:rPr lang="en-IN" dirty="0"/>
              <a:t>It effectively overcomes the delay in communications between artist and customer.</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06D3F-830F-4864-8C07-D2F990AEBD6C}"/>
              </a:ext>
            </a:extLst>
          </p:cNvPr>
          <p:cNvSpPr/>
          <p:nvPr/>
        </p:nvSpPr>
        <p:spPr>
          <a:xfrm>
            <a:off x="3353681" y="527638"/>
            <a:ext cx="4372335" cy="707886"/>
          </a:xfrm>
          <a:prstGeom prst="rect">
            <a:avLst/>
          </a:prstGeom>
        </p:spPr>
        <p:txBody>
          <a:bodyPr wrap="square">
            <a:spAutoFit/>
          </a:bodyPr>
          <a:lstStyle/>
          <a:p>
            <a:r>
              <a:rPr lang="en-IN" sz="4000" b="1" u="sng" dirty="0">
                <a:solidFill>
                  <a:srgbClr val="002060"/>
                </a:solidFill>
              </a:rPr>
              <a:t>ARTIST INTERFACE:-</a:t>
            </a:r>
            <a:endParaRPr lang="en-IN" sz="4000" dirty="0"/>
          </a:p>
        </p:txBody>
      </p:sp>
      <p:sp>
        <p:nvSpPr>
          <p:cNvPr id="4" name="Rectangle 3">
            <a:extLst>
              <a:ext uri="{FF2B5EF4-FFF2-40B4-BE49-F238E27FC236}">
                <a16:creationId xmlns:a16="http://schemas.microsoft.com/office/drawing/2014/main" id="{0A0D1D52-E254-4F07-B2F1-D2A60E1A7D0F}"/>
              </a:ext>
            </a:extLst>
          </p:cNvPr>
          <p:cNvSpPr/>
          <p:nvPr/>
        </p:nvSpPr>
        <p:spPr>
          <a:xfrm>
            <a:off x="556591" y="1476103"/>
            <a:ext cx="8574157" cy="6073066"/>
          </a:xfrm>
          <a:prstGeom prst="rect">
            <a:avLst/>
          </a:prstGeom>
        </p:spPr>
        <p:txBody>
          <a:bodyPr wrap="square" numCol="2">
            <a:spAutoFit/>
          </a:bodyPr>
          <a:lstStyle/>
          <a:p>
            <a:pPr marL="971550" lvl="1" indent="-514350"/>
            <a:r>
              <a:rPr lang="en-IN" sz="28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1.Home</a:t>
            </a:r>
            <a:r>
              <a:rPr lang="en-IN" sz="2800" dirty="0">
                <a:solidFill>
                  <a:schemeClr val="accent1">
                    <a:lumMod val="50000"/>
                  </a:schemeClr>
                </a:solidFill>
              </a:rPr>
              <a:t>		</a:t>
            </a:r>
          </a:p>
          <a:p>
            <a:pPr marL="971550" lvl="1" indent="-514350"/>
            <a:r>
              <a:rPr lang="en-IN" sz="2800" dirty="0">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2.View order</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3.View customer</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4.View feedback</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5.View complain</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6.View contact</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8" action="ppaction://hlinksldjump">
                  <a:extLst>
                    <a:ext uri="{A12FA001-AC4F-418D-AE19-62706E023703}">
                      <ahyp:hlinkClr xmlns:ahyp="http://schemas.microsoft.com/office/drawing/2018/hyperlinkcolor" val="tx"/>
                    </a:ext>
                  </a:extLst>
                </a:hlinkClick>
              </a:rPr>
              <a:t>7.Change password</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8.Add time</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10" action="ppaction://hlinksldjump">
                  <a:extLst>
                    <a:ext uri="{A12FA001-AC4F-418D-AE19-62706E023703}">
                      <ahyp:hlinkClr xmlns:ahyp="http://schemas.microsoft.com/office/drawing/2018/hyperlinkcolor" val="tx"/>
                    </a:ext>
                  </a:extLst>
                </a:hlinkClick>
              </a:rPr>
              <a:t>9.Edit profile</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11" action="ppaction://hlinksldjump">
                  <a:extLst>
                    <a:ext uri="{A12FA001-AC4F-418D-AE19-62706E023703}">
                      <ahyp:hlinkClr xmlns:ahyp="http://schemas.microsoft.com/office/drawing/2018/hyperlinkcolor" val="tx"/>
                    </a:ext>
                  </a:extLst>
                </a:hlinkClick>
              </a:rPr>
              <a:t>10.Edit time</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12" action="ppaction://hlinksldjump">
                  <a:extLst>
                    <a:ext uri="{A12FA001-AC4F-418D-AE19-62706E023703}">
                      <ahyp:hlinkClr xmlns:ahyp="http://schemas.microsoft.com/office/drawing/2018/hyperlinkcolor" val="tx"/>
                    </a:ext>
                  </a:extLst>
                </a:hlinkClick>
              </a:rPr>
              <a:t>11.View profile</a:t>
            </a:r>
            <a:endParaRPr lang="en-IN" sz="2800" dirty="0">
              <a:solidFill>
                <a:schemeClr val="accent1">
                  <a:lumMod val="50000"/>
                </a:schemeClr>
              </a:solidFill>
            </a:endParaRPr>
          </a:p>
          <a:p>
            <a:pPr marL="971550" lvl="1" indent="-514350"/>
            <a:r>
              <a:rPr lang="en-IN" sz="2800" dirty="0">
                <a:solidFill>
                  <a:schemeClr val="accent1">
                    <a:lumMod val="50000"/>
                  </a:schemeClr>
                </a:solidFill>
                <a:hlinkClick r:id="rId13" action="ppaction://hlinksldjump">
                  <a:extLst>
                    <a:ext uri="{A12FA001-AC4F-418D-AE19-62706E023703}">
                      <ahyp:hlinkClr xmlns:ahyp="http://schemas.microsoft.com/office/drawing/2018/hyperlinkcolor" val="tx"/>
                    </a:ext>
                  </a:extLst>
                </a:hlinkClick>
              </a:rPr>
              <a:t>12.View time</a:t>
            </a:r>
            <a:endParaRPr lang="en-IN" sz="2800" dirty="0">
              <a:solidFill>
                <a:schemeClr val="accent1">
                  <a:lumMod val="50000"/>
                </a:schemeClr>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sz="2800" dirty="0">
              <a:solidFill>
                <a:srgbClr val="002060"/>
              </a:solidFill>
            </a:endParaRPr>
          </a:p>
          <a:p>
            <a:pPr marL="971550" lvl="1" indent="-514350"/>
            <a:endParaRPr lang="en-IN" dirty="0">
              <a:solidFill>
                <a:srgbClr val="002060"/>
              </a:solidFill>
            </a:endParaRPr>
          </a:p>
          <a:p>
            <a:pPr marL="971550" lvl="1" indent="-514350">
              <a:buAutoNum type="arabicPeriod"/>
            </a:pPr>
            <a:endParaRPr lang="en-IN" dirty="0">
              <a:solidFill>
                <a:srgbClr val="002060"/>
              </a:solidFill>
            </a:endParaRPr>
          </a:p>
          <a:p>
            <a:pPr lvl="1"/>
            <a:endParaRPr lang="en-IN" dirty="0">
              <a:solidFill>
                <a:srgbClr val="002060"/>
              </a:solidFill>
            </a:endParaRPr>
          </a:p>
        </p:txBody>
      </p:sp>
    </p:spTree>
    <p:extLst>
      <p:ext uri="{BB962C8B-B14F-4D97-AF65-F5344CB8AC3E}">
        <p14:creationId xmlns:p14="http://schemas.microsoft.com/office/powerpoint/2010/main" val="484139981"/>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365" y="206099"/>
            <a:ext cx="10515600" cy="1325563"/>
          </a:xfrm>
        </p:spPr>
        <p:txBody>
          <a:bodyPr/>
          <a:lstStyle/>
          <a:p>
            <a:r>
              <a:rPr lang="en-IN" b="1" u="sng" dirty="0">
                <a:solidFill>
                  <a:schemeClr val="accent1">
                    <a:lumMod val="50000"/>
                  </a:schemeClr>
                </a:solidFill>
                <a:latin typeface="Times New Roman" panose="02020603050405020304" pitchFamily="18" charset="0"/>
                <a:ea typeface="Times New Roman" panose="02020603050405020304" pitchFamily="18" charset="0"/>
                <a:cs typeface="Mangal" panose="02040503050203030202" pitchFamily="18" charset="0"/>
              </a:rPr>
              <a:t>summary </a:t>
            </a:r>
            <a:r>
              <a:rPr lang="en-IN" b="1" u="sng" dirty="0">
                <a:solidFill>
                  <a:schemeClr val="accent1">
                    <a:lumMod val="50000"/>
                  </a:schemeClr>
                </a:solidFill>
              </a:rPr>
              <a:t>:-</a:t>
            </a:r>
            <a:br>
              <a:rPr lang="en-IN" b="1" u="sng" dirty="0">
                <a:solidFill>
                  <a:schemeClr val="accent1">
                    <a:lumMod val="50000"/>
                  </a:schemeClr>
                </a:solidFill>
              </a:rPr>
            </a:br>
            <a:r>
              <a:rPr lang="en-IN" b="1" dirty="0">
                <a:solidFill>
                  <a:schemeClr val="accent1">
                    <a:lumMod val="50000"/>
                  </a:schemeClr>
                </a:solidFill>
              </a:rPr>
              <a:t>     </a:t>
            </a:r>
            <a:endParaRPr lang="en-US" b="1" dirty="0">
              <a:solidFill>
                <a:schemeClr val="accent1">
                  <a:lumMod val="50000"/>
                </a:schemeClr>
              </a:solidFill>
            </a:endParaRPr>
          </a:p>
        </p:txBody>
      </p:sp>
      <p:sp>
        <p:nvSpPr>
          <p:cNvPr id="3" name="Content Placeholder 2"/>
          <p:cNvSpPr>
            <a:spLocks noGrp="1"/>
          </p:cNvSpPr>
          <p:nvPr>
            <p:ph idx="1"/>
          </p:nvPr>
        </p:nvSpPr>
        <p:spPr>
          <a:xfrm>
            <a:off x="467139" y="1253331"/>
            <a:ext cx="10515600" cy="4351338"/>
          </a:xfrm>
        </p:spPr>
        <p:txBody>
          <a:bodyPr>
            <a:normAutofit/>
          </a:bodyPr>
          <a:lstStyle/>
          <a:p>
            <a:pPr lvl="0"/>
            <a:r>
              <a:rPr lang="en-IN" sz="2800" b="1" dirty="0">
                <a:solidFill>
                  <a:schemeClr val="accent1">
                    <a:lumMod val="50000"/>
                  </a:schemeClr>
                </a:solidFill>
              </a:rPr>
              <a:t>Future scope :-</a:t>
            </a:r>
            <a:endParaRPr lang="en-IN" dirty="0"/>
          </a:p>
          <a:p>
            <a:pPr lvl="0"/>
            <a:r>
              <a:rPr lang="en-IN" dirty="0"/>
              <a:t>In future we can provide any other language.</a:t>
            </a:r>
            <a:endParaRPr lang="en-US" dirty="0"/>
          </a:p>
          <a:p>
            <a:pPr lvl="0"/>
            <a:r>
              <a:rPr lang="en-IN" dirty="0"/>
              <a:t>We provide online payment system.</a:t>
            </a:r>
            <a:endParaRPr lang="en-US" dirty="0"/>
          </a:p>
          <a:p>
            <a:pPr lvl="0"/>
            <a:r>
              <a:rPr lang="en-IN" dirty="0"/>
              <a:t>We can provide beauty related video or another information.</a:t>
            </a:r>
          </a:p>
          <a:p>
            <a:pPr lvl="0"/>
            <a:r>
              <a:rPr lang="en-IN" dirty="0"/>
              <a:t>We can provide email verification.</a:t>
            </a: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chemeClr val="accent1">
                    <a:lumMod val="50000"/>
                  </a:schemeClr>
                </a:solidFill>
                <a:latin typeface="Times New Roman" panose="02020603050405020304" pitchFamily="18" charset="0"/>
              </a:rPr>
              <a:t>Bibliography </a:t>
            </a:r>
            <a:r>
              <a:rPr lang="en-IN" b="1" u="sng" dirty="0">
                <a:solidFill>
                  <a:schemeClr val="accent1">
                    <a:lumMod val="50000"/>
                  </a:schemeClr>
                </a:solidFill>
              </a:rPr>
              <a:t>:-</a:t>
            </a:r>
            <a:br>
              <a:rPr lang="en-IN" b="1" u="sng" dirty="0">
                <a:solidFill>
                  <a:schemeClr val="accent1">
                    <a:lumMod val="50000"/>
                  </a:schemeClr>
                </a:solidFill>
              </a:rPr>
            </a:br>
            <a:r>
              <a:rPr lang="en-IN" b="1" dirty="0">
                <a:solidFill>
                  <a:schemeClr val="accent1">
                    <a:lumMod val="50000"/>
                  </a:schemeClr>
                </a:solidFill>
              </a:rPr>
              <a:t>    </a:t>
            </a:r>
            <a:endParaRPr lang="en-US" b="1"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IN" b="1" dirty="0"/>
              <a:t>Software Engineering</a:t>
            </a:r>
            <a:r>
              <a:rPr lang="en-IN" dirty="0"/>
              <a:t>: A Practitioner’s Approach by R.S. Pressman </a:t>
            </a:r>
            <a:endParaRPr lang="en-US" dirty="0"/>
          </a:p>
          <a:p>
            <a:r>
              <a:rPr lang="en-IN" u="sng" dirty="0">
                <a:hlinkClick r:id="rId2" action="ppaction://hlinkfile"/>
              </a:rPr>
              <a:t>www.w3schools.com</a:t>
            </a:r>
            <a:endParaRPr lang="en-US" dirty="0"/>
          </a:p>
          <a:p>
            <a:r>
              <a:rPr lang="en-IN" u="sng" dirty="0" err="1">
                <a:hlinkClick r:id="rId3"/>
              </a:rPr>
              <a:t>www.urbanclub.com</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B8C025-AE6A-4140-AFD2-6931A946D317}"/>
              </a:ext>
            </a:extLst>
          </p:cNvPr>
          <p:cNvSpPr txBox="1"/>
          <p:nvPr/>
        </p:nvSpPr>
        <p:spPr>
          <a:xfrm>
            <a:off x="1954695" y="1566952"/>
            <a:ext cx="7368209" cy="1862048"/>
          </a:xfrm>
          <a:prstGeom prst="rect">
            <a:avLst/>
          </a:prstGeom>
          <a:noFill/>
        </p:spPr>
        <p:txBody>
          <a:bodyPr wrap="square" rtlCol="0">
            <a:spAutoFit/>
          </a:bodyPr>
          <a:lstStyle/>
          <a:p>
            <a:pPr algn="ctr"/>
            <a:r>
              <a:rPr lang="en-IN" sz="11500" dirty="0">
                <a:solidFill>
                  <a:srgbClr val="002060"/>
                </a:solidFill>
              </a:rPr>
              <a:t>THANK YOU</a:t>
            </a:r>
          </a:p>
        </p:txBody>
      </p:sp>
    </p:spTree>
    <p:extLst>
      <p:ext uri="{BB962C8B-B14F-4D97-AF65-F5344CB8AC3E}">
        <p14:creationId xmlns:p14="http://schemas.microsoft.com/office/powerpoint/2010/main" val="401641055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72F05F-B59C-4005-B490-A089F8AE1BBC}"/>
              </a:ext>
            </a:extLst>
          </p:cNvPr>
          <p:cNvSpPr/>
          <p:nvPr/>
        </p:nvSpPr>
        <p:spPr>
          <a:xfrm>
            <a:off x="3353681" y="527638"/>
            <a:ext cx="4995189" cy="707886"/>
          </a:xfrm>
          <a:prstGeom prst="rect">
            <a:avLst/>
          </a:prstGeom>
        </p:spPr>
        <p:txBody>
          <a:bodyPr wrap="square">
            <a:spAutoFit/>
          </a:bodyPr>
          <a:lstStyle/>
          <a:p>
            <a:r>
              <a:rPr lang="en-IN" sz="4000" b="1" u="sng" dirty="0">
                <a:solidFill>
                  <a:srgbClr val="002060"/>
                </a:solidFill>
              </a:rPr>
              <a:t>ADMIN INTERFACE:-</a:t>
            </a:r>
            <a:endParaRPr lang="en-IN" sz="4000" dirty="0"/>
          </a:p>
        </p:txBody>
      </p:sp>
      <p:sp>
        <p:nvSpPr>
          <p:cNvPr id="4" name="Rectangle 3">
            <a:extLst>
              <a:ext uri="{FF2B5EF4-FFF2-40B4-BE49-F238E27FC236}">
                <a16:creationId xmlns:a16="http://schemas.microsoft.com/office/drawing/2014/main" id="{BC9E67D3-2228-41AC-9A1E-8423BF5271C6}"/>
              </a:ext>
            </a:extLst>
          </p:cNvPr>
          <p:cNvSpPr/>
          <p:nvPr/>
        </p:nvSpPr>
        <p:spPr>
          <a:xfrm>
            <a:off x="278296" y="1071155"/>
            <a:ext cx="8865704" cy="6186309"/>
          </a:xfrm>
          <a:prstGeom prst="rect">
            <a:avLst/>
          </a:prstGeom>
        </p:spPr>
        <p:txBody>
          <a:bodyPr wrap="square" numCol="2">
            <a:spAutoFit/>
          </a:bodyPr>
          <a:lstStyle/>
          <a:p>
            <a:pPr lvl="1"/>
            <a:endParaRPr lang="en-IN" dirty="0">
              <a:solidFill>
                <a:srgbClr val="002060"/>
              </a:solidFill>
            </a:endParaRPr>
          </a:p>
          <a:p>
            <a:pPr lvl="1"/>
            <a:endParaRPr lang="en-IN" dirty="0">
              <a:solidFill>
                <a:srgbClr val="002060"/>
              </a:solidFill>
            </a:endParaRPr>
          </a:p>
          <a:p>
            <a:pPr marL="971550" lvl="1" indent="-514350">
              <a:buAutoNum type="arabicPeriod"/>
            </a:pPr>
            <a:r>
              <a:rPr lang="en-IN" sz="24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Home</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Add area</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Add artist</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Add category</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Add security question</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Add subcategory</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8" action="ppaction://hlinksldjump">
                  <a:extLst>
                    <a:ext uri="{A12FA001-AC4F-418D-AE19-62706E023703}">
                      <ahyp:hlinkClr xmlns:ahyp="http://schemas.microsoft.com/office/drawing/2018/hyperlinkcolor" val="tx"/>
                    </a:ext>
                  </a:extLst>
                </a:hlinkClick>
              </a:rPr>
              <a:t>Add user</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Change password</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10" action="ppaction://hlinksldjump">
                  <a:extLst>
                    <a:ext uri="{A12FA001-AC4F-418D-AE19-62706E023703}">
                      <ahyp:hlinkClr xmlns:ahyp="http://schemas.microsoft.com/office/drawing/2018/hyperlinkcolor" val="tx"/>
                    </a:ext>
                  </a:extLst>
                </a:hlinkClick>
              </a:rPr>
              <a:t>Edit area</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11" action="ppaction://hlinksldjump">
                  <a:extLst>
                    <a:ext uri="{A12FA001-AC4F-418D-AE19-62706E023703}">
                      <ahyp:hlinkClr xmlns:ahyp="http://schemas.microsoft.com/office/drawing/2018/hyperlinkcolor" val="tx"/>
                    </a:ext>
                  </a:extLst>
                </a:hlinkClick>
              </a:rPr>
              <a:t>Edit artist</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12" action="ppaction://hlinksldjump">
                  <a:extLst>
                    <a:ext uri="{A12FA001-AC4F-418D-AE19-62706E023703}">
                      <ahyp:hlinkClr xmlns:ahyp="http://schemas.microsoft.com/office/drawing/2018/hyperlinkcolor" val="tx"/>
                    </a:ext>
                  </a:extLst>
                </a:hlinkClick>
              </a:rPr>
              <a:t>Edit category</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13" action="ppaction://hlinksldjump">
                  <a:extLst>
                    <a:ext uri="{A12FA001-AC4F-418D-AE19-62706E023703}">
                      <ahyp:hlinkClr xmlns:ahyp="http://schemas.microsoft.com/office/drawing/2018/hyperlinkcolor" val="tx"/>
                    </a:ext>
                  </a:extLst>
                </a:hlinkClick>
              </a:rPr>
              <a:t>Edit profile</a:t>
            </a:r>
            <a:endParaRPr lang="en-IN" sz="2400" dirty="0">
              <a:solidFill>
                <a:schemeClr val="accent1">
                  <a:lumMod val="50000"/>
                </a:schemeClr>
              </a:solidFill>
            </a:endParaRPr>
          </a:p>
          <a:p>
            <a:pPr marL="971550" lvl="1" indent="-514350">
              <a:buAutoNum type="arabicPeriod"/>
            </a:pPr>
            <a:r>
              <a:rPr lang="en-IN" sz="2400" dirty="0">
                <a:solidFill>
                  <a:schemeClr val="accent1">
                    <a:lumMod val="50000"/>
                  </a:schemeClr>
                </a:solidFill>
                <a:hlinkClick r:id="rId14" action="ppaction://hlinksldjump">
                  <a:extLst>
                    <a:ext uri="{A12FA001-AC4F-418D-AE19-62706E023703}">
                      <ahyp:hlinkClr xmlns:ahyp="http://schemas.microsoft.com/office/drawing/2018/hyperlinkcolor" val="tx"/>
                    </a:ext>
                  </a:extLst>
                </a:hlinkClick>
              </a:rPr>
              <a:t>Edit security question</a:t>
            </a:r>
            <a:endParaRPr lang="en-IN" dirty="0">
              <a:solidFill>
                <a:schemeClr val="accent1">
                  <a:lumMod val="50000"/>
                </a:schemeClr>
              </a:solidFill>
            </a:endParaRPr>
          </a:p>
          <a:p>
            <a:pPr marL="971550" lvl="1" indent="-514350">
              <a:buAutoNum type="arabicPeriod"/>
            </a:pPr>
            <a:endParaRPr lang="en-IN" dirty="0">
              <a:solidFill>
                <a:schemeClr val="accent1">
                  <a:lumMod val="50000"/>
                </a:schemeClr>
              </a:solidFill>
            </a:endParaRPr>
          </a:p>
          <a:p>
            <a:pPr marL="971550" lvl="1" indent="-514350">
              <a:buAutoNum type="arabicPeriod"/>
            </a:pPr>
            <a:endParaRPr lang="en-IN" dirty="0">
              <a:solidFill>
                <a:schemeClr val="accent1">
                  <a:lumMod val="50000"/>
                </a:schemeClr>
              </a:solidFill>
            </a:endParaRPr>
          </a:p>
          <a:p>
            <a:pPr marL="971550" lvl="1" indent="-514350">
              <a:buAutoNum type="arabicPeriod"/>
            </a:pPr>
            <a:endParaRPr lang="en-IN" dirty="0">
              <a:solidFill>
                <a:schemeClr val="accent1">
                  <a:lumMod val="50000"/>
                </a:schemeClr>
              </a:solidFill>
            </a:endParaRPr>
          </a:p>
          <a:p>
            <a:pPr lvl="1"/>
            <a:endParaRPr lang="en-IN" dirty="0">
              <a:solidFill>
                <a:schemeClr val="accent1">
                  <a:lumMod val="50000"/>
                </a:schemeClr>
              </a:solidFill>
            </a:endParaRPr>
          </a:p>
          <a:p>
            <a:pPr lvl="1"/>
            <a:r>
              <a:rPr lang="en-IN" sz="2400" dirty="0">
                <a:solidFill>
                  <a:schemeClr val="accent1">
                    <a:lumMod val="50000"/>
                  </a:schemeClr>
                </a:solidFill>
              </a:rPr>
              <a:t>14. </a:t>
            </a:r>
            <a:r>
              <a:rPr lang="en-IN" sz="2400" dirty="0">
                <a:solidFill>
                  <a:schemeClr val="accent1">
                    <a:lumMod val="50000"/>
                  </a:schemeClr>
                </a:solidFill>
                <a:hlinkClick r:id="rId15" action="ppaction://hlinksldjump">
                  <a:extLst>
                    <a:ext uri="{A12FA001-AC4F-418D-AE19-62706E023703}">
                      <ahyp:hlinkClr xmlns:ahyp="http://schemas.microsoft.com/office/drawing/2018/hyperlinkcolor" val="tx"/>
                    </a:ext>
                  </a:extLst>
                </a:hlinkClick>
              </a:rPr>
              <a:t>Edit subcategory</a:t>
            </a:r>
            <a:endParaRPr lang="en-IN" sz="2400" dirty="0">
              <a:solidFill>
                <a:schemeClr val="accent1">
                  <a:lumMod val="50000"/>
                </a:schemeClr>
              </a:solidFill>
            </a:endParaRPr>
          </a:p>
          <a:p>
            <a:pPr lvl="1"/>
            <a:r>
              <a:rPr lang="en-IN" sz="2400" dirty="0">
                <a:solidFill>
                  <a:schemeClr val="accent1">
                    <a:lumMod val="50000"/>
                  </a:schemeClr>
                </a:solidFill>
              </a:rPr>
              <a:t>15. </a:t>
            </a:r>
            <a:r>
              <a:rPr lang="en-IN" sz="2400" dirty="0">
                <a:solidFill>
                  <a:schemeClr val="accent1">
                    <a:lumMod val="50000"/>
                  </a:schemeClr>
                </a:solidFill>
                <a:hlinkClick r:id="rId16" action="ppaction://hlinksldjump">
                  <a:extLst>
                    <a:ext uri="{A12FA001-AC4F-418D-AE19-62706E023703}">
                      <ahyp:hlinkClr xmlns:ahyp="http://schemas.microsoft.com/office/drawing/2018/hyperlinkcolor" val="tx"/>
                    </a:ext>
                  </a:extLst>
                </a:hlinkClick>
              </a:rPr>
              <a:t>Edit user</a:t>
            </a:r>
            <a:endParaRPr lang="en-IN" sz="2400" dirty="0">
              <a:solidFill>
                <a:schemeClr val="accent1">
                  <a:lumMod val="50000"/>
                </a:schemeClr>
              </a:solidFill>
            </a:endParaRPr>
          </a:p>
          <a:p>
            <a:pPr lvl="1"/>
            <a:r>
              <a:rPr lang="en-IN" sz="2400" dirty="0">
                <a:solidFill>
                  <a:schemeClr val="accent1">
                    <a:lumMod val="50000"/>
                  </a:schemeClr>
                </a:solidFill>
              </a:rPr>
              <a:t>16. </a:t>
            </a:r>
            <a:r>
              <a:rPr lang="en-IN" sz="2400" dirty="0">
                <a:solidFill>
                  <a:schemeClr val="accent1">
                    <a:lumMod val="50000"/>
                  </a:schemeClr>
                </a:solidFill>
                <a:hlinkClick r:id="rId17" action="ppaction://hlinksldjump">
                  <a:extLst>
                    <a:ext uri="{A12FA001-AC4F-418D-AE19-62706E023703}">
                      <ahyp:hlinkClr xmlns:ahyp="http://schemas.microsoft.com/office/drawing/2018/hyperlinkcolor" val="tx"/>
                    </a:ext>
                  </a:extLst>
                </a:hlinkClick>
              </a:rPr>
              <a:t>View all user</a:t>
            </a:r>
            <a:endParaRPr lang="en-IN" sz="2400" dirty="0">
              <a:solidFill>
                <a:schemeClr val="accent1">
                  <a:lumMod val="50000"/>
                </a:schemeClr>
              </a:solidFill>
            </a:endParaRPr>
          </a:p>
          <a:p>
            <a:pPr lvl="1"/>
            <a:r>
              <a:rPr lang="en-IN" sz="2400" dirty="0">
                <a:solidFill>
                  <a:schemeClr val="accent1">
                    <a:lumMod val="50000"/>
                  </a:schemeClr>
                </a:solidFill>
              </a:rPr>
              <a:t>17. </a:t>
            </a:r>
            <a:r>
              <a:rPr lang="en-IN" sz="2400" dirty="0">
                <a:solidFill>
                  <a:schemeClr val="accent1">
                    <a:lumMod val="50000"/>
                  </a:schemeClr>
                </a:solidFill>
                <a:hlinkClick r:id="rId18" action="ppaction://hlinksldjump">
                  <a:extLst>
                    <a:ext uri="{A12FA001-AC4F-418D-AE19-62706E023703}">
                      <ahyp:hlinkClr xmlns:ahyp="http://schemas.microsoft.com/office/drawing/2018/hyperlinkcolor" val="tx"/>
                    </a:ext>
                  </a:extLst>
                </a:hlinkClick>
              </a:rPr>
              <a:t>View area</a:t>
            </a:r>
            <a:endParaRPr lang="en-IN" sz="2400" dirty="0">
              <a:solidFill>
                <a:schemeClr val="accent1">
                  <a:lumMod val="50000"/>
                </a:schemeClr>
              </a:solidFill>
            </a:endParaRPr>
          </a:p>
          <a:p>
            <a:pPr lvl="1"/>
            <a:r>
              <a:rPr lang="en-IN" sz="2400" dirty="0">
                <a:solidFill>
                  <a:schemeClr val="accent1">
                    <a:lumMod val="50000"/>
                  </a:schemeClr>
                </a:solidFill>
              </a:rPr>
              <a:t>18. </a:t>
            </a:r>
            <a:r>
              <a:rPr lang="en-IN" sz="2400" dirty="0">
                <a:solidFill>
                  <a:schemeClr val="accent1">
                    <a:lumMod val="50000"/>
                  </a:schemeClr>
                </a:solidFill>
                <a:hlinkClick r:id="rId19" action="ppaction://hlinksldjump">
                  <a:extLst>
                    <a:ext uri="{A12FA001-AC4F-418D-AE19-62706E023703}">
                      <ahyp:hlinkClr xmlns:ahyp="http://schemas.microsoft.com/office/drawing/2018/hyperlinkcolor" val="tx"/>
                    </a:ext>
                  </a:extLst>
                </a:hlinkClick>
              </a:rPr>
              <a:t>View artist</a:t>
            </a:r>
            <a:endParaRPr lang="en-IN" sz="2400" dirty="0">
              <a:solidFill>
                <a:schemeClr val="accent1">
                  <a:lumMod val="50000"/>
                </a:schemeClr>
              </a:solidFill>
            </a:endParaRPr>
          </a:p>
          <a:p>
            <a:pPr lvl="1"/>
            <a:r>
              <a:rPr lang="en-IN" sz="2400" dirty="0">
                <a:solidFill>
                  <a:schemeClr val="accent1">
                    <a:lumMod val="50000"/>
                  </a:schemeClr>
                </a:solidFill>
              </a:rPr>
              <a:t>19. </a:t>
            </a:r>
            <a:r>
              <a:rPr lang="en-IN" sz="2400" dirty="0">
                <a:solidFill>
                  <a:schemeClr val="accent1">
                    <a:lumMod val="50000"/>
                  </a:schemeClr>
                </a:solidFill>
                <a:hlinkClick r:id="rId20" action="ppaction://hlinksldjump">
                  <a:extLst>
                    <a:ext uri="{A12FA001-AC4F-418D-AE19-62706E023703}">
                      <ahyp:hlinkClr xmlns:ahyp="http://schemas.microsoft.com/office/drawing/2018/hyperlinkcolor" val="tx"/>
                    </a:ext>
                  </a:extLst>
                </a:hlinkClick>
              </a:rPr>
              <a:t>View category</a:t>
            </a:r>
            <a:endParaRPr lang="en-IN" sz="2400" dirty="0">
              <a:solidFill>
                <a:schemeClr val="accent1">
                  <a:lumMod val="50000"/>
                </a:schemeClr>
              </a:solidFill>
            </a:endParaRPr>
          </a:p>
          <a:p>
            <a:pPr lvl="1"/>
            <a:r>
              <a:rPr lang="en-IN" sz="2400" dirty="0">
                <a:solidFill>
                  <a:schemeClr val="accent1">
                    <a:lumMod val="50000"/>
                  </a:schemeClr>
                </a:solidFill>
              </a:rPr>
              <a:t>20. </a:t>
            </a:r>
            <a:r>
              <a:rPr lang="en-IN" sz="2400" dirty="0">
                <a:solidFill>
                  <a:schemeClr val="accent1">
                    <a:lumMod val="50000"/>
                  </a:schemeClr>
                </a:solidFill>
                <a:hlinkClick r:id="rId21" action="ppaction://hlinksldjump">
                  <a:extLst>
                    <a:ext uri="{A12FA001-AC4F-418D-AE19-62706E023703}">
                      <ahyp:hlinkClr xmlns:ahyp="http://schemas.microsoft.com/office/drawing/2018/hyperlinkcolor" val="tx"/>
                    </a:ext>
                  </a:extLst>
                </a:hlinkClick>
              </a:rPr>
              <a:t>View complain</a:t>
            </a:r>
            <a:endParaRPr lang="en-IN" sz="2400" dirty="0">
              <a:solidFill>
                <a:schemeClr val="accent1">
                  <a:lumMod val="50000"/>
                </a:schemeClr>
              </a:solidFill>
            </a:endParaRPr>
          </a:p>
          <a:p>
            <a:pPr lvl="1"/>
            <a:r>
              <a:rPr lang="en-IN" sz="2400" dirty="0">
                <a:solidFill>
                  <a:schemeClr val="accent1">
                    <a:lumMod val="50000"/>
                  </a:schemeClr>
                </a:solidFill>
              </a:rPr>
              <a:t>21. </a:t>
            </a:r>
            <a:r>
              <a:rPr lang="en-IN" sz="2400" dirty="0">
                <a:solidFill>
                  <a:schemeClr val="accent1">
                    <a:lumMod val="50000"/>
                  </a:schemeClr>
                </a:solidFill>
                <a:hlinkClick r:id="rId22" action="ppaction://hlinksldjump">
                  <a:extLst>
                    <a:ext uri="{A12FA001-AC4F-418D-AE19-62706E023703}">
                      <ahyp:hlinkClr xmlns:ahyp="http://schemas.microsoft.com/office/drawing/2018/hyperlinkcolor" val="tx"/>
                    </a:ext>
                  </a:extLst>
                </a:hlinkClick>
              </a:rPr>
              <a:t>View contact</a:t>
            </a:r>
            <a:endParaRPr lang="en-IN" sz="2400" dirty="0">
              <a:solidFill>
                <a:schemeClr val="accent1">
                  <a:lumMod val="50000"/>
                </a:schemeClr>
              </a:solidFill>
            </a:endParaRPr>
          </a:p>
          <a:p>
            <a:pPr lvl="1"/>
            <a:r>
              <a:rPr lang="en-IN" sz="2400" dirty="0">
                <a:solidFill>
                  <a:schemeClr val="accent1">
                    <a:lumMod val="50000"/>
                  </a:schemeClr>
                </a:solidFill>
              </a:rPr>
              <a:t>22.</a:t>
            </a:r>
            <a:r>
              <a:rPr lang="en-IN" sz="2400" dirty="0">
                <a:solidFill>
                  <a:schemeClr val="accent1">
                    <a:lumMod val="50000"/>
                  </a:schemeClr>
                </a:solidFill>
                <a:hlinkClick r:id="rId23" action="ppaction://hlinksldjump">
                  <a:extLst>
                    <a:ext uri="{A12FA001-AC4F-418D-AE19-62706E023703}">
                      <ahyp:hlinkClr xmlns:ahyp="http://schemas.microsoft.com/office/drawing/2018/hyperlinkcolor" val="tx"/>
                    </a:ext>
                  </a:extLst>
                </a:hlinkClick>
              </a:rPr>
              <a:t> View feedback</a:t>
            </a:r>
            <a:endParaRPr lang="en-IN" sz="2400" dirty="0">
              <a:solidFill>
                <a:schemeClr val="accent1">
                  <a:lumMod val="50000"/>
                </a:schemeClr>
              </a:solidFill>
            </a:endParaRPr>
          </a:p>
          <a:p>
            <a:pPr lvl="1"/>
            <a:r>
              <a:rPr lang="en-IN" sz="2400" dirty="0">
                <a:solidFill>
                  <a:schemeClr val="accent1">
                    <a:lumMod val="50000"/>
                  </a:schemeClr>
                </a:solidFill>
              </a:rPr>
              <a:t>23. </a:t>
            </a:r>
            <a:r>
              <a:rPr lang="en-IN" sz="2400" dirty="0">
                <a:solidFill>
                  <a:schemeClr val="accent1">
                    <a:lumMod val="50000"/>
                  </a:schemeClr>
                </a:solidFill>
                <a:hlinkClick r:id="rId24" action="ppaction://hlinksldjump">
                  <a:extLst>
                    <a:ext uri="{A12FA001-AC4F-418D-AE19-62706E023703}">
                      <ahyp:hlinkClr xmlns:ahyp="http://schemas.microsoft.com/office/drawing/2018/hyperlinkcolor" val="tx"/>
                    </a:ext>
                  </a:extLst>
                </a:hlinkClick>
              </a:rPr>
              <a:t>View order</a:t>
            </a:r>
            <a:endParaRPr lang="en-IN" sz="2400" dirty="0">
              <a:solidFill>
                <a:schemeClr val="accent1">
                  <a:lumMod val="50000"/>
                </a:schemeClr>
              </a:solidFill>
            </a:endParaRPr>
          </a:p>
          <a:p>
            <a:pPr lvl="1"/>
            <a:r>
              <a:rPr lang="en-IN" sz="2400" dirty="0">
                <a:solidFill>
                  <a:schemeClr val="accent1">
                    <a:lumMod val="50000"/>
                  </a:schemeClr>
                </a:solidFill>
              </a:rPr>
              <a:t>24. </a:t>
            </a:r>
            <a:r>
              <a:rPr lang="en-IN" sz="2400" dirty="0">
                <a:solidFill>
                  <a:schemeClr val="accent1">
                    <a:lumMod val="50000"/>
                  </a:schemeClr>
                </a:solidFill>
                <a:hlinkClick r:id="rId25" action="ppaction://hlinksldjump">
                  <a:extLst>
                    <a:ext uri="{A12FA001-AC4F-418D-AE19-62706E023703}">
                      <ahyp:hlinkClr xmlns:ahyp="http://schemas.microsoft.com/office/drawing/2018/hyperlinkcolor" val="tx"/>
                    </a:ext>
                  </a:extLst>
                </a:hlinkClick>
              </a:rPr>
              <a:t>View profile</a:t>
            </a:r>
            <a:endParaRPr lang="en-IN" sz="2400" dirty="0">
              <a:solidFill>
                <a:schemeClr val="accent1">
                  <a:lumMod val="50000"/>
                </a:schemeClr>
              </a:solidFill>
            </a:endParaRPr>
          </a:p>
          <a:p>
            <a:pPr lvl="1"/>
            <a:r>
              <a:rPr lang="en-IN" sz="2400" dirty="0">
                <a:solidFill>
                  <a:schemeClr val="accent1">
                    <a:lumMod val="50000"/>
                  </a:schemeClr>
                </a:solidFill>
              </a:rPr>
              <a:t>25. </a:t>
            </a:r>
            <a:r>
              <a:rPr lang="en-IN" sz="2400" dirty="0">
                <a:solidFill>
                  <a:schemeClr val="accent1">
                    <a:lumMod val="50000"/>
                  </a:schemeClr>
                </a:solidFill>
                <a:hlinkClick r:id="rId26" action="ppaction://hlinksldjump">
                  <a:extLst>
                    <a:ext uri="{A12FA001-AC4F-418D-AE19-62706E023703}">
                      <ahyp:hlinkClr xmlns:ahyp="http://schemas.microsoft.com/office/drawing/2018/hyperlinkcolor" val="tx"/>
                    </a:ext>
                  </a:extLst>
                </a:hlinkClick>
              </a:rPr>
              <a:t>View security question</a:t>
            </a:r>
            <a:endParaRPr lang="en-IN" sz="2400" dirty="0">
              <a:solidFill>
                <a:schemeClr val="accent1">
                  <a:lumMod val="50000"/>
                </a:schemeClr>
              </a:solidFill>
            </a:endParaRPr>
          </a:p>
          <a:p>
            <a:pPr lvl="1"/>
            <a:r>
              <a:rPr lang="en-IN" sz="2400" dirty="0">
                <a:solidFill>
                  <a:schemeClr val="accent1">
                    <a:lumMod val="50000"/>
                  </a:schemeClr>
                </a:solidFill>
              </a:rPr>
              <a:t>26. </a:t>
            </a:r>
            <a:r>
              <a:rPr lang="en-IN" sz="2400" dirty="0">
                <a:solidFill>
                  <a:schemeClr val="accent1">
                    <a:lumMod val="50000"/>
                  </a:schemeClr>
                </a:solidFill>
                <a:hlinkClick r:id="rId27" action="ppaction://hlinksldjump">
                  <a:extLst>
                    <a:ext uri="{A12FA001-AC4F-418D-AE19-62706E023703}">
                      <ahyp:hlinkClr xmlns:ahyp="http://schemas.microsoft.com/office/drawing/2018/hyperlinkcolor" val="tx"/>
                    </a:ext>
                  </a:extLst>
                </a:hlinkClick>
              </a:rPr>
              <a:t>View subcategory</a:t>
            </a:r>
            <a:endParaRPr lang="en-IN" dirty="0">
              <a:solidFill>
                <a:schemeClr val="accent1">
                  <a:lumMod val="50000"/>
                </a:schemeClr>
              </a:solidFill>
            </a:endParaRPr>
          </a:p>
        </p:txBody>
      </p:sp>
    </p:spTree>
    <p:extLst>
      <p:ext uri="{BB962C8B-B14F-4D97-AF65-F5344CB8AC3E}">
        <p14:creationId xmlns:p14="http://schemas.microsoft.com/office/powerpoint/2010/main" val="1009944840"/>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56B3389-C26F-4D28-9F72-5CDE2A420360}"/>
              </a:ext>
            </a:extLst>
          </p:cNvPr>
          <p:cNvSpPr>
            <a:spLocks noGrp="1"/>
          </p:cNvSpPr>
          <p:nvPr>
            <p:ph idx="1"/>
          </p:nvPr>
        </p:nvSpPr>
        <p:spPr>
          <a:xfrm>
            <a:off x="0" y="849226"/>
            <a:ext cx="11353800" cy="5327738"/>
          </a:xfrm>
        </p:spPr>
        <p:txBody>
          <a:bodyPr numCol="2">
            <a:normAutofit/>
          </a:bodyPr>
          <a:lstStyle/>
          <a:p>
            <a:pPr lvl="1"/>
            <a:endParaRPr lang="en-IN" dirty="0">
              <a:solidFill>
                <a:srgbClr val="002060"/>
              </a:solidFill>
            </a:endParaRPr>
          </a:p>
          <a:p>
            <a:pPr lvl="1"/>
            <a:endParaRPr lang="en-IN" dirty="0">
              <a:solidFill>
                <a:srgbClr val="002060"/>
              </a:solidFill>
            </a:endParaRPr>
          </a:p>
          <a:p>
            <a:pPr marL="971550" lvl="1" indent="-514350">
              <a:buAutoNum type="arabicPeriod"/>
            </a:pPr>
            <a:r>
              <a:rPr lang="en-IN" sz="28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Home</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3" action="ppaction://hlinksldjump">
                  <a:extLst>
                    <a:ext uri="{A12FA001-AC4F-418D-AE19-62706E023703}">
                      <ahyp:hlinkClr xmlns:ahyp="http://schemas.microsoft.com/office/drawing/2018/hyperlinkcolor" val="tx"/>
                    </a:ext>
                  </a:extLst>
                </a:hlinkClick>
              </a:rPr>
              <a:t>Login</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About us</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Artist</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Change password</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Complain</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8" action="ppaction://hlinksldjump">
                  <a:extLst>
                    <a:ext uri="{A12FA001-AC4F-418D-AE19-62706E023703}">
                      <ahyp:hlinkClr xmlns:ahyp="http://schemas.microsoft.com/office/drawing/2018/hyperlinkcolor" val="tx"/>
                    </a:ext>
                  </a:extLst>
                </a:hlinkClick>
              </a:rPr>
              <a:t>Contact us</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Edit profile</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Feedback</a:t>
            </a:r>
            <a:endParaRPr lang="en-IN" sz="2800" dirty="0">
              <a:solidFill>
                <a:schemeClr val="accent1">
                  <a:lumMod val="50000"/>
                </a:schemeClr>
              </a:solidFill>
            </a:endParaRPr>
          </a:p>
          <a:p>
            <a:pPr marL="971550" lvl="1" indent="-514350">
              <a:buAutoNum type="arabicPeriod"/>
            </a:pPr>
            <a:r>
              <a:rPr lang="en-IN" sz="2800" dirty="0">
                <a:solidFill>
                  <a:schemeClr val="accent1">
                    <a:lumMod val="50000"/>
                  </a:schemeClr>
                </a:solidFill>
                <a:hlinkClick r:id="rId10" action="ppaction://hlinksldjump">
                  <a:extLst>
                    <a:ext uri="{A12FA001-AC4F-418D-AE19-62706E023703}">
                      <ahyp:hlinkClr xmlns:ahyp="http://schemas.microsoft.com/office/drawing/2018/hyperlinkcolor" val="tx"/>
                    </a:ext>
                  </a:extLst>
                </a:hlinkClick>
              </a:rPr>
              <a:t>Forget password</a:t>
            </a:r>
            <a:endParaRPr lang="en-IN" sz="2800" dirty="0">
              <a:solidFill>
                <a:schemeClr val="accent1">
                  <a:lumMod val="50000"/>
                </a:schemeClr>
              </a:solidFill>
            </a:endParaRPr>
          </a:p>
          <a:p>
            <a:pPr marL="971550" lvl="1" indent="-514350">
              <a:buAutoNum type="arabicPeriod"/>
            </a:pPr>
            <a:endParaRPr lang="en-IN" dirty="0">
              <a:solidFill>
                <a:schemeClr val="accent1">
                  <a:lumMod val="50000"/>
                </a:schemeClr>
              </a:solidFill>
            </a:endParaRPr>
          </a:p>
          <a:p>
            <a:pPr marL="971550" lvl="1" indent="-514350">
              <a:buAutoNum type="arabicPeriod"/>
            </a:pPr>
            <a:endParaRPr lang="en-IN" dirty="0">
              <a:solidFill>
                <a:schemeClr val="accent1">
                  <a:lumMod val="50000"/>
                </a:schemeClr>
              </a:solidFill>
            </a:endParaRPr>
          </a:p>
          <a:p>
            <a:pPr lvl="1">
              <a:buNone/>
            </a:pPr>
            <a:r>
              <a:rPr lang="en-IN" sz="2800" dirty="0">
                <a:solidFill>
                  <a:schemeClr val="accent1">
                    <a:lumMod val="50000"/>
                  </a:schemeClr>
                </a:solidFill>
              </a:rPr>
              <a:t>11. </a:t>
            </a:r>
            <a:r>
              <a:rPr lang="en-IN" sz="2800" dirty="0">
                <a:solidFill>
                  <a:schemeClr val="accent1">
                    <a:lumMod val="50000"/>
                  </a:schemeClr>
                </a:solidFill>
                <a:hlinkClick r:id="rId11" action="ppaction://hlinksldjump">
                  <a:extLst>
                    <a:ext uri="{A12FA001-AC4F-418D-AE19-62706E023703}">
                      <ahyp:hlinkClr xmlns:ahyp="http://schemas.microsoft.com/office/drawing/2018/hyperlinkcolor" val="tx"/>
                    </a:ext>
                  </a:extLst>
                </a:hlinkClick>
              </a:rPr>
              <a:t>Gallery</a:t>
            </a:r>
            <a:endParaRPr lang="en-IN" sz="2800" dirty="0">
              <a:solidFill>
                <a:schemeClr val="accent1">
                  <a:lumMod val="50000"/>
                </a:schemeClr>
              </a:solidFill>
            </a:endParaRPr>
          </a:p>
          <a:p>
            <a:pPr lvl="1">
              <a:buNone/>
            </a:pPr>
            <a:r>
              <a:rPr lang="en-IN" sz="2800" dirty="0">
                <a:solidFill>
                  <a:schemeClr val="accent1">
                    <a:lumMod val="50000"/>
                  </a:schemeClr>
                </a:solidFill>
              </a:rPr>
              <a:t>12. </a:t>
            </a:r>
            <a:r>
              <a:rPr lang="en-IN" sz="2800" dirty="0">
                <a:solidFill>
                  <a:schemeClr val="accent1">
                    <a:lumMod val="50000"/>
                  </a:schemeClr>
                </a:solidFill>
                <a:hlinkClick r:id="rId12" action="ppaction://hlinksldjump">
                  <a:extLst>
                    <a:ext uri="{A12FA001-AC4F-418D-AE19-62706E023703}">
                      <ahyp:hlinkClr xmlns:ahyp="http://schemas.microsoft.com/office/drawing/2018/hyperlinkcolor" val="tx"/>
                    </a:ext>
                  </a:extLst>
                </a:hlinkClick>
              </a:rPr>
              <a:t>New password</a:t>
            </a:r>
            <a:endParaRPr lang="en-IN" sz="2800" dirty="0">
              <a:solidFill>
                <a:schemeClr val="accent1">
                  <a:lumMod val="50000"/>
                </a:schemeClr>
              </a:solidFill>
            </a:endParaRPr>
          </a:p>
          <a:p>
            <a:pPr lvl="1">
              <a:buNone/>
            </a:pPr>
            <a:r>
              <a:rPr lang="en-IN" sz="2800" dirty="0">
                <a:solidFill>
                  <a:schemeClr val="accent1">
                    <a:lumMod val="50000"/>
                  </a:schemeClr>
                </a:solidFill>
              </a:rPr>
              <a:t>13. </a:t>
            </a:r>
            <a:r>
              <a:rPr lang="en-IN" sz="2800" dirty="0">
                <a:solidFill>
                  <a:schemeClr val="accent1">
                    <a:lumMod val="50000"/>
                  </a:schemeClr>
                </a:solidFill>
                <a:hlinkClick r:id="rId13" action="ppaction://hlinksldjump">
                  <a:extLst>
                    <a:ext uri="{A12FA001-AC4F-418D-AE19-62706E023703}">
                      <ahyp:hlinkClr xmlns:ahyp="http://schemas.microsoft.com/office/drawing/2018/hyperlinkcolor" val="tx"/>
                    </a:ext>
                  </a:extLst>
                </a:hlinkClick>
              </a:rPr>
              <a:t>Registration</a:t>
            </a:r>
            <a:endParaRPr lang="en-IN" sz="2800" dirty="0">
              <a:solidFill>
                <a:schemeClr val="accent1">
                  <a:lumMod val="50000"/>
                </a:schemeClr>
              </a:solidFill>
            </a:endParaRPr>
          </a:p>
          <a:p>
            <a:pPr lvl="1">
              <a:buNone/>
            </a:pPr>
            <a:r>
              <a:rPr lang="en-IN" sz="2800" dirty="0">
                <a:solidFill>
                  <a:schemeClr val="accent1">
                    <a:lumMod val="50000"/>
                  </a:schemeClr>
                </a:solidFill>
              </a:rPr>
              <a:t>14. </a:t>
            </a:r>
            <a:r>
              <a:rPr lang="en-IN" sz="2800" dirty="0">
                <a:solidFill>
                  <a:schemeClr val="accent1">
                    <a:lumMod val="50000"/>
                  </a:schemeClr>
                </a:solidFill>
                <a:hlinkClick r:id="rId12" action="ppaction://hlinksldjump">
                  <a:extLst>
                    <a:ext uri="{A12FA001-AC4F-418D-AE19-62706E023703}">
                      <ahyp:hlinkClr xmlns:ahyp="http://schemas.microsoft.com/office/drawing/2018/hyperlinkcolor" val="tx"/>
                    </a:ext>
                  </a:extLst>
                </a:hlinkClick>
              </a:rPr>
              <a:t>Security question</a:t>
            </a:r>
            <a:endParaRPr lang="en-IN" sz="2800" dirty="0">
              <a:solidFill>
                <a:schemeClr val="accent1">
                  <a:lumMod val="50000"/>
                </a:schemeClr>
              </a:solidFill>
            </a:endParaRPr>
          </a:p>
          <a:p>
            <a:pPr lvl="1">
              <a:buNone/>
            </a:pPr>
            <a:r>
              <a:rPr lang="en-IN" sz="2800" dirty="0">
                <a:solidFill>
                  <a:schemeClr val="accent1">
                    <a:lumMod val="50000"/>
                  </a:schemeClr>
                </a:solidFill>
              </a:rPr>
              <a:t>15. </a:t>
            </a:r>
            <a:r>
              <a:rPr lang="en-IN" sz="2800" dirty="0">
                <a:solidFill>
                  <a:schemeClr val="accent1">
                    <a:lumMod val="50000"/>
                  </a:schemeClr>
                </a:solidFill>
                <a:hlinkClick r:id="rId14" action="ppaction://hlinksldjump">
                  <a:extLst>
                    <a:ext uri="{A12FA001-AC4F-418D-AE19-62706E023703}">
                      <ahyp:hlinkClr xmlns:ahyp="http://schemas.microsoft.com/office/drawing/2018/hyperlinkcolor" val="tx"/>
                    </a:ext>
                  </a:extLst>
                </a:hlinkClick>
              </a:rPr>
              <a:t>Service</a:t>
            </a:r>
            <a:endParaRPr lang="en-IN" sz="2800" dirty="0">
              <a:solidFill>
                <a:schemeClr val="accent1">
                  <a:lumMod val="50000"/>
                </a:schemeClr>
              </a:solidFill>
            </a:endParaRPr>
          </a:p>
          <a:p>
            <a:pPr lvl="1">
              <a:buNone/>
            </a:pPr>
            <a:r>
              <a:rPr lang="en-IN" sz="2800" dirty="0">
                <a:solidFill>
                  <a:schemeClr val="accent1">
                    <a:lumMod val="50000"/>
                  </a:schemeClr>
                </a:solidFill>
              </a:rPr>
              <a:t>16. </a:t>
            </a:r>
            <a:r>
              <a:rPr lang="en-IN" sz="2800" dirty="0">
                <a:solidFill>
                  <a:schemeClr val="accent1">
                    <a:lumMod val="50000"/>
                  </a:schemeClr>
                </a:solidFill>
                <a:hlinkClick r:id="rId15" action="ppaction://hlinksldjump">
                  <a:extLst>
                    <a:ext uri="{A12FA001-AC4F-418D-AE19-62706E023703}">
                      <ahyp:hlinkClr xmlns:ahyp="http://schemas.microsoft.com/office/drawing/2018/hyperlinkcolor" val="tx"/>
                    </a:ext>
                  </a:extLst>
                </a:hlinkClick>
              </a:rPr>
              <a:t>Subservice</a:t>
            </a:r>
            <a:endParaRPr lang="en-IN" sz="2800" dirty="0">
              <a:solidFill>
                <a:schemeClr val="accent1">
                  <a:lumMod val="50000"/>
                </a:schemeClr>
              </a:solidFill>
            </a:endParaRPr>
          </a:p>
          <a:p>
            <a:pPr lvl="1">
              <a:buNone/>
            </a:pPr>
            <a:r>
              <a:rPr lang="en-IN" sz="2800" dirty="0">
                <a:solidFill>
                  <a:schemeClr val="accent1">
                    <a:lumMod val="50000"/>
                  </a:schemeClr>
                </a:solidFill>
              </a:rPr>
              <a:t>17. </a:t>
            </a:r>
            <a:r>
              <a:rPr lang="en-IN" sz="2800"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Select time</a:t>
            </a:r>
            <a:endParaRPr lang="en-IN" sz="2800" dirty="0">
              <a:solidFill>
                <a:schemeClr val="accent1">
                  <a:lumMod val="50000"/>
                </a:schemeClr>
              </a:solidFill>
            </a:endParaRPr>
          </a:p>
          <a:p>
            <a:pPr lvl="1">
              <a:buNone/>
            </a:pPr>
            <a:r>
              <a:rPr lang="en-IN" sz="2800" dirty="0">
                <a:solidFill>
                  <a:schemeClr val="accent1">
                    <a:lumMod val="50000"/>
                  </a:schemeClr>
                </a:solidFill>
              </a:rPr>
              <a:t>18. </a:t>
            </a:r>
            <a:r>
              <a:rPr lang="en-IN" sz="2800" dirty="0">
                <a:solidFill>
                  <a:schemeClr val="accent1">
                    <a:lumMod val="50000"/>
                  </a:schemeClr>
                </a:solidFill>
                <a:hlinkClick r:id="rId16" action="ppaction://hlinksldjump">
                  <a:extLst>
                    <a:ext uri="{A12FA001-AC4F-418D-AE19-62706E023703}">
                      <ahyp:hlinkClr xmlns:ahyp="http://schemas.microsoft.com/office/drawing/2018/hyperlinkcolor" val="tx"/>
                    </a:ext>
                  </a:extLst>
                </a:hlinkClick>
              </a:rPr>
              <a:t>View cart</a:t>
            </a:r>
            <a:endParaRPr lang="en-IN" sz="2800" dirty="0">
              <a:solidFill>
                <a:schemeClr val="accent1">
                  <a:lumMod val="50000"/>
                </a:schemeClr>
              </a:solidFill>
            </a:endParaRPr>
          </a:p>
          <a:p>
            <a:pPr lvl="1">
              <a:buNone/>
            </a:pPr>
            <a:r>
              <a:rPr lang="en-IN" sz="2800" dirty="0">
                <a:solidFill>
                  <a:schemeClr val="accent1">
                    <a:lumMod val="50000"/>
                  </a:schemeClr>
                </a:solidFill>
              </a:rPr>
              <a:t>19. </a:t>
            </a:r>
            <a:r>
              <a:rPr lang="en-IN" sz="2800" dirty="0">
                <a:solidFill>
                  <a:schemeClr val="accent1">
                    <a:lumMod val="50000"/>
                  </a:schemeClr>
                </a:solidFill>
                <a:hlinkClick r:id="rId17" action="ppaction://hlinksldjump">
                  <a:extLst>
                    <a:ext uri="{A12FA001-AC4F-418D-AE19-62706E023703}">
                      <ahyp:hlinkClr xmlns:ahyp="http://schemas.microsoft.com/office/drawing/2018/hyperlinkcolor" val="tx"/>
                    </a:ext>
                  </a:extLst>
                </a:hlinkClick>
              </a:rPr>
              <a:t>View profile</a:t>
            </a:r>
            <a:endParaRPr lang="en-IN" dirty="0">
              <a:solidFill>
                <a:schemeClr val="accent1">
                  <a:lumMod val="50000"/>
                </a:schemeClr>
              </a:solidFill>
            </a:endParaRPr>
          </a:p>
        </p:txBody>
      </p:sp>
      <p:sp>
        <p:nvSpPr>
          <p:cNvPr id="6" name="Title 1">
            <a:extLst>
              <a:ext uri="{FF2B5EF4-FFF2-40B4-BE49-F238E27FC236}">
                <a16:creationId xmlns:a16="http://schemas.microsoft.com/office/drawing/2014/main" id="{4DDBFA2E-8058-4F85-BD38-CE2A66C40322}"/>
              </a:ext>
            </a:extLst>
          </p:cNvPr>
          <p:cNvSpPr>
            <a:spLocks noGrp="1"/>
          </p:cNvSpPr>
          <p:nvPr>
            <p:ph type="title"/>
          </p:nvPr>
        </p:nvSpPr>
        <p:spPr>
          <a:xfrm>
            <a:off x="0" y="1"/>
            <a:ext cx="11353800" cy="849224"/>
          </a:xfrm>
        </p:spPr>
        <p:txBody>
          <a:bodyPr/>
          <a:lstStyle/>
          <a:p>
            <a:pPr algn="ctr"/>
            <a:r>
              <a:rPr lang="en-IN" b="1" u="sng" dirty="0">
                <a:solidFill>
                  <a:srgbClr val="002060"/>
                </a:solidFill>
              </a:rPr>
              <a:t>USER INTERFACE:-</a:t>
            </a:r>
            <a:endParaRPr lang="en-IN" dirty="0">
              <a:solidFill>
                <a:srgbClr val="002060"/>
              </a:solidFill>
            </a:endParaRPr>
          </a:p>
        </p:txBody>
      </p:sp>
    </p:spTree>
    <p:extLst>
      <p:ext uri="{BB962C8B-B14F-4D97-AF65-F5344CB8AC3E}">
        <p14:creationId xmlns:p14="http://schemas.microsoft.com/office/powerpoint/2010/main" val="189396855"/>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B9C7-D75D-4D14-B27D-CD355F29B516}"/>
              </a:ext>
            </a:extLst>
          </p:cNvPr>
          <p:cNvSpPr>
            <a:spLocks noGrp="1"/>
          </p:cNvSpPr>
          <p:nvPr>
            <p:ph type="title"/>
          </p:nvPr>
        </p:nvSpPr>
        <p:spPr/>
        <p:txBody>
          <a:bodyPr/>
          <a:lstStyle/>
          <a:p>
            <a:r>
              <a:rPr lang="en-IN" b="1" u="sng" dirty="0">
                <a:solidFill>
                  <a:srgbClr val="002060"/>
                </a:solidFill>
                <a:effectLst>
                  <a:outerShdw blurRad="38100" dist="38100" dir="2700000" algn="tl">
                    <a:srgbClr val="000000">
                      <a:alpha val="43137"/>
                    </a:srgbClr>
                  </a:outerShdw>
                </a:effectLst>
              </a:rPr>
              <a:t>diagrams</a:t>
            </a:r>
            <a:endParaRPr lang="en-IN" dirty="0">
              <a:solidFill>
                <a:srgbClr val="002060"/>
              </a:solidFill>
            </a:endParaRPr>
          </a:p>
        </p:txBody>
      </p:sp>
      <p:sp>
        <p:nvSpPr>
          <p:cNvPr id="3" name="Content Placeholder 2">
            <a:extLst>
              <a:ext uri="{FF2B5EF4-FFF2-40B4-BE49-F238E27FC236}">
                <a16:creationId xmlns:a16="http://schemas.microsoft.com/office/drawing/2014/main" id="{EA1195F2-60F9-4337-B94F-E20945EA7084}"/>
              </a:ext>
            </a:extLst>
          </p:cNvPr>
          <p:cNvSpPr>
            <a:spLocks noGrp="1"/>
          </p:cNvSpPr>
          <p:nvPr>
            <p:ph idx="1"/>
          </p:nvPr>
        </p:nvSpPr>
        <p:spPr>
          <a:xfrm>
            <a:off x="561703" y="1825625"/>
            <a:ext cx="10792097" cy="4351338"/>
          </a:xfrm>
        </p:spPr>
        <p:txBody>
          <a:bodyPr/>
          <a:lstStyle/>
          <a:p>
            <a:pPr>
              <a:buNone/>
            </a:pPr>
            <a:r>
              <a:rPr lang="en-IN" dirty="0"/>
              <a:t> </a:t>
            </a:r>
          </a:p>
        </p:txBody>
      </p:sp>
      <p:sp>
        <p:nvSpPr>
          <p:cNvPr id="5" name="TextBox 4"/>
          <p:cNvSpPr txBox="1"/>
          <p:nvPr/>
        </p:nvSpPr>
        <p:spPr>
          <a:xfrm>
            <a:off x="783772" y="2076994"/>
            <a:ext cx="3135085" cy="461665"/>
          </a:xfrm>
          <a:prstGeom prst="rect">
            <a:avLst/>
          </a:prstGeom>
          <a:noFill/>
        </p:spPr>
        <p:txBody>
          <a:bodyPr wrap="square" rtlCol="0">
            <a:spAutoFit/>
          </a:bodyPr>
          <a:lstStyle/>
          <a:p>
            <a:r>
              <a:rPr lang="en-US" sz="2400" dirty="0">
                <a:solidFill>
                  <a:srgbClr val="002060"/>
                </a:solidFill>
                <a:hlinkClick r:id="rId2" action="ppaction://hlinksldjump">
                  <a:extLst>
                    <a:ext uri="{A12FA001-AC4F-418D-AE19-62706E023703}">
                      <ahyp:hlinkClr xmlns:ahyp="http://schemas.microsoft.com/office/drawing/2018/hyperlinkcolor" val="tx"/>
                    </a:ext>
                  </a:extLst>
                </a:hlinkClick>
              </a:rPr>
              <a:t> 1.Use case diagram</a:t>
            </a:r>
            <a:endParaRPr lang="en-US" sz="2400" dirty="0">
              <a:solidFill>
                <a:srgbClr val="002060"/>
              </a:solidFill>
            </a:endParaRPr>
          </a:p>
        </p:txBody>
      </p:sp>
      <p:sp>
        <p:nvSpPr>
          <p:cNvPr id="9" name="TextBox 8"/>
          <p:cNvSpPr txBox="1"/>
          <p:nvPr/>
        </p:nvSpPr>
        <p:spPr>
          <a:xfrm>
            <a:off x="838200" y="2659681"/>
            <a:ext cx="2610394" cy="461665"/>
          </a:xfrm>
          <a:prstGeom prst="rect">
            <a:avLst/>
          </a:prstGeom>
          <a:noFill/>
        </p:spPr>
        <p:txBody>
          <a:bodyPr wrap="square" rtlCol="0">
            <a:spAutoFit/>
          </a:bodyPr>
          <a:lstStyle/>
          <a:p>
            <a:r>
              <a:rPr lang="en-US" sz="2400" dirty="0">
                <a:solidFill>
                  <a:srgbClr val="002060"/>
                </a:solidFill>
                <a:hlinkClick r:id="rId3" action="ppaction://hlinksldjump">
                  <a:extLst>
                    <a:ext uri="{A12FA001-AC4F-418D-AE19-62706E023703}">
                      <ahyp:hlinkClr xmlns:ahyp="http://schemas.microsoft.com/office/drawing/2018/hyperlinkcolor" val="tx"/>
                    </a:ext>
                  </a:extLst>
                </a:hlinkClick>
              </a:rPr>
              <a:t>2.Activity diagram</a:t>
            </a:r>
            <a:endParaRPr lang="en-US" sz="2400" dirty="0">
              <a:solidFill>
                <a:srgbClr val="002060"/>
              </a:solidFill>
            </a:endParaRPr>
          </a:p>
        </p:txBody>
      </p:sp>
      <p:sp>
        <p:nvSpPr>
          <p:cNvPr id="10" name="TextBox 9"/>
          <p:cNvSpPr txBox="1"/>
          <p:nvPr/>
        </p:nvSpPr>
        <p:spPr>
          <a:xfrm>
            <a:off x="757646" y="3226526"/>
            <a:ext cx="3122023" cy="461665"/>
          </a:xfrm>
          <a:prstGeom prst="rect">
            <a:avLst/>
          </a:prstGeom>
          <a:noFill/>
        </p:spPr>
        <p:txBody>
          <a:bodyPr wrap="square" rtlCol="0">
            <a:spAutoFit/>
          </a:bodyPr>
          <a:lstStyle/>
          <a:p>
            <a:r>
              <a:rPr lang="en-US" sz="2400" dirty="0">
                <a:solidFill>
                  <a:srgbClr val="002060"/>
                </a:solidFill>
                <a:hlinkClick r:id="rId4" action="ppaction://hlinksldjump">
                  <a:extLst>
                    <a:ext uri="{A12FA001-AC4F-418D-AE19-62706E023703}">
                      <ahyp:hlinkClr xmlns:ahyp="http://schemas.microsoft.com/office/drawing/2018/hyperlinkcolor" val="tx"/>
                    </a:ext>
                  </a:extLst>
                </a:hlinkClick>
              </a:rPr>
              <a:t> 3.Sequence diagram</a:t>
            </a:r>
            <a:endParaRPr lang="en-US" sz="2400" dirty="0">
              <a:solidFill>
                <a:srgbClr val="002060"/>
              </a:solidFill>
            </a:endParaRPr>
          </a:p>
        </p:txBody>
      </p:sp>
      <p:sp>
        <p:nvSpPr>
          <p:cNvPr id="11" name="TextBox 10"/>
          <p:cNvSpPr txBox="1"/>
          <p:nvPr/>
        </p:nvSpPr>
        <p:spPr>
          <a:xfrm>
            <a:off x="757646" y="3801292"/>
            <a:ext cx="2978332" cy="461665"/>
          </a:xfrm>
          <a:prstGeom prst="rect">
            <a:avLst/>
          </a:prstGeom>
          <a:noFill/>
        </p:spPr>
        <p:txBody>
          <a:bodyPr wrap="square" rtlCol="0">
            <a:spAutoFit/>
          </a:bodyPr>
          <a:lstStyle/>
          <a:p>
            <a:r>
              <a:rPr lang="en-US" sz="2400" dirty="0">
                <a:solidFill>
                  <a:srgbClr val="002060"/>
                </a:solidFill>
                <a:hlinkClick r:id="rId5" action="ppaction://hlinksldjump">
                  <a:extLst>
                    <a:ext uri="{A12FA001-AC4F-418D-AE19-62706E023703}">
                      <ahyp:hlinkClr xmlns:ahyp="http://schemas.microsoft.com/office/drawing/2018/hyperlinkcolor" val="tx"/>
                    </a:ext>
                  </a:extLst>
                </a:hlinkClick>
              </a:rPr>
              <a:t> 4.Class diagram </a:t>
            </a:r>
            <a:endParaRPr lang="en-US" sz="2400" dirty="0">
              <a:solidFill>
                <a:srgbClr val="002060"/>
              </a:solidFill>
            </a:endParaRPr>
          </a:p>
        </p:txBody>
      </p:sp>
      <p:sp>
        <p:nvSpPr>
          <p:cNvPr id="12" name="TextBox 11"/>
          <p:cNvSpPr txBox="1"/>
          <p:nvPr/>
        </p:nvSpPr>
        <p:spPr>
          <a:xfrm>
            <a:off x="757646" y="4911634"/>
            <a:ext cx="3291840" cy="461665"/>
          </a:xfrm>
          <a:prstGeom prst="rect">
            <a:avLst/>
          </a:prstGeom>
          <a:noFill/>
        </p:spPr>
        <p:txBody>
          <a:bodyPr wrap="square" rtlCol="0">
            <a:spAutoFit/>
          </a:bodyPr>
          <a:lstStyle/>
          <a:p>
            <a:r>
              <a:rPr lang="en-US" sz="2400" dirty="0">
                <a:solidFill>
                  <a:srgbClr val="002060"/>
                </a:solidFill>
                <a:hlinkClick r:id="rId6" action="ppaction://hlinksldjump">
                  <a:extLst>
                    <a:ext uri="{A12FA001-AC4F-418D-AE19-62706E023703}">
                      <ahyp:hlinkClr xmlns:ahyp="http://schemas.microsoft.com/office/drawing/2018/hyperlinkcolor" val="tx"/>
                    </a:ext>
                  </a:extLst>
                </a:hlinkClick>
              </a:rPr>
              <a:t>6.deployment diagram</a:t>
            </a:r>
            <a:endParaRPr lang="en-US" sz="2400" dirty="0">
              <a:solidFill>
                <a:srgbClr val="002060"/>
              </a:solidFill>
            </a:endParaRPr>
          </a:p>
        </p:txBody>
      </p:sp>
      <p:sp>
        <p:nvSpPr>
          <p:cNvPr id="14" name="TextBox 13"/>
          <p:cNvSpPr txBox="1"/>
          <p:nvPr/>
        </p:nvSpPr>
        <p:spPr>
          <a:xfrm>
            <a:off x="714104" y="4345577"/>
            <a:ext cx="3291840" cy="461665"/>
          </a:xfrm>
          <a:prstGeom prst="rect">
            <a:avLst/>
          </a:prstGeom>
          <a:noFill/>
        </p:spPr>
        <p:txBody>
          <a:bodyPr wrap="square" rtlCol="0">
            <a:spAutoFit/>
          </a:bodyPr>
          <a:lstStyle/>
          <a:p>
            <a:r>
              <a:rPr lang="en-US" sz="2400" dirty="0">
                <a:solidFill>
                  <a:srgbClr val="002060"/>
                </a:solidFill>
                <a:hlinkClick r:id="rId7" action="ppaction://hlinksldjump">
                  <a:extLst>
                    <a:ext uri="{A12FA001-AC4F-418D-AE19-62706E023703}">
                      <ahyp:hlinkClr xmlns:ahyp="http://schemas.microsoft.com/office/drawing/2018/hyperlinkcolor" val="tx"/>
                    </a:ext>
                  </a:extLst>
                </a:hlinkClick>
              </a:rPr>
              <a:t>5.system-flow diagram</a:t>
            </a:r>
            <a:endParaRPr lang="en-US" sz="2400" dirty="0">
              <a:solidFill>
                <a:srgbClr val="002060"/>
              </a:solidFill>
            </a:endParaRPr>
          </a:p>
        </p:txBody>
      </p:sp>
    </p:spTree>
    <p:extLst>
      <p:ext uri="{BB962C8B-B14F-4D97-AF65-F5344CB8AC3E}">
        <p14:creationId xmlns:p14="http://schemas.microsoft.com/office/powerpoint/2010/main" val="2296769591"/>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6968F-D1F7-478F-8136-912EC7EC3B87}"/>
              </a:ext>
            </a:extLst>
          </p:cNvPr>
          <p:cNvSpPr>
            <a:spLocks noGrp="1"/>
          </p:cNvSpPr>
          <p:nvPr>
            <p:ph type="title"/>
          </p:nvPr>
        </p:nvSpPr>
        <p:spPr>
          <a:xfrm>
            <a:off x="838200" y="365125"/>
            <a:ext cx="10515600" cy="1032601"/>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Use case diagram</a:t>
            </a:r>
            <a:br>
              <a:rPr lang="en-IN" sz="3200" b="1" u="sng" dirty="0">
                <a:solidFill>
                  <a:srgbClr val="002060"/>
                </a:solidFill>
                <a:effectLst>
                  <a:outerShdw blurRad="38100" dist="38100" dir="2700000" algn="tl">
                    <a:srgbClr val="000000">
                      <a:alpha val="43137"/>
                    </a:srgbClr>
                  </a:outerShdw>
                </a:effectLst>
              </a:rPr>
            </a:br>
            <a:br>
              <a:rPr lang="en-IN" sz="3200" b="1" u="sng" dirty="0">
                <a:solidFill>
                  <a:srgbClr val="002060"/>
                </a:solidFill>
                <a:effectLst>
                  <a:outerShdw blurRad="38100" dist="38100" dir="2700000" algn="tl">
                    <a:srgbClr val="000000">
                      <a:alpha val="43137"/>
                    </a:srgbClr>
                  </a:outerShdw>
                </a:effectLst>
              </a:rPr>
            </a:br>
            <a:r>
              <a:rPr lang="en-IN" sz="3600" b="1" dirty="0">
                <a:solidFill>
                  <a:srgbClr val="002060"/>
                </a:solidFill>
                <a:effectLst>
                  <a:outerShdw blurRad="38100" dist="38100" dir="2700000" algn="tl">
                    <a:srgbClr val="000000">
                      <a:alpha val="43137"/>
                    </a:srgbClr>
                  </a:outerShdw>
                </a:effectLst>
              </a:rPr>
              <a:t>admin:-</a:t>
            </a:r>
            <a:br>
              <a:rPr lang="en-US" dirty="0">
                <a:solidFill>
                  <a:srgbClr val="002060"/>
                </a:solidFill>
              </a:rPr>
            </a:br>
            <a:endParaRPr lang="en-IN" dirty="0">
              <a:solidFill>
                <a:srgbClr val="002060"/>
              </a:solidFill>
            </a:endParaRPr>
          </a:p>
        </p:txBody>
      </p:sp>
      <p:sp>
        <p:nvSpPr>
          <p:cNvPr id="8" name="Content Placeholder 7"/>
          <p:cNvSpPr>
            <a:spLocks noGrp="1"/>
          </p:cNvSpPr>
          <p:nvPr>
            <p:ph idx="1"/>
          </p:nvPr>
        </p:nvSpPr>
        <p:spPr>
          <a:xfrm>
            <a:off x="838200" y="1358537"/>
            <a:ext cx="10515600" cy="4818426"/>
          </a:xfrm>
        </p:spPr>
        <p:txBody>
          <a:bodyPr/>
          <a:lstStyle/>
          <a:p>
            <a:pPr>
              <a:buNone/>
            </a:pPr>
            <a:r>
              <a:rPr lang="en-US" dirty="0"/>
              <a:t> </a:t>
            </a:r>
          </a:p>
        </p:txBody>
      </p:sp>
      <p:pic>
        <p:nvPicPr>
          <p:cNvPr id="5" name="Picture 4">
            <a:extLst>
              <a:ext uri="{FF2B5EF4-FFF2-40B4-BE49-F238E27FC236}">
                <a16:creationId xmlns:a16="http://schemas.microsoft.com/office/drawing/2014/main" id="{FC976D6E-7ECE-407A-ADDD-B817CF4F4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3" y="1508849"/>
            <a:ext cx="10734261" cy="5169556"/>
          </a:xfrm>
          <a:prstGeom prst="rect">
            <a:avLst/>
          </a:prstGeom>
        </p:spPr>
      </p:pic>
    </p:spTree>
    <p:extLst>
      <p:ext uri="{BB962C8B-B14F-4D97-AF65-F5344CB8AC3E}">
        <p14:creationId xmlns:p14="http://schemas.microsoft.com/office/powerpoint/2010/main" val="281647548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9F66-B236-487A-B533-99B369122267}"/>
              </a:ext>
            </a:extLst>
          </p:cNvPr>
          <p:cNvSpPr>
            <a:spLocks noGrp="1"/>
          </p:cNvSpPr>
          <p:nvPr>
            <p:ph type="title"/>
          </p:nvPr>
        </p:nvSpPr>
        <p:spPr>
          <a:xfrm>
            <a:off x="838200" y="530088"/>
            <a:ext cx="10515600" cy="914400"/>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Use case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sz="3600" b="1" dirty="0">
                <a:solidFill>
                  <a:srgbClr val="002060"/>
                </a:solidFill>
                <a:effectLst>
                  <a:outerShdw blurRad="38100" dist="38100" dir="2700000" algn="tl">
                    <a:srgbClr val="000000">
                      <a:alpha val="43137"/>
                    </a:srgbClr>
                  </a:outerShdw>
                </a:effectLst>
              </a:rPr>
              <a:t>artist:-</a:t>
            </a:r>
            <a:br>
              <a:rPr lang="en-US" dirty="0">
                <a:solidFill>
                  <a:srgbClr val="002060"/>
                </a:solidFill>
              </a:rPr>
            </a:br>
            <a:endParaRPr lang="en-IN" dirty="0">
              <a:solidFill>
                <a:srgbClr val="002060"/>
              </a:solidFill>
            </a:endParaRPr>
          </a:p>
        </p:txBody>
      </p:sp>
      <p:sp>
        <p:nvSpPr>
          <p:cNvPr id="5" name="Content Placeholder 4"/>
          <p:cNvSpPr>
            <a:spLocks noGrp="1"/>
          </p:cNvSpPr>
          <p:nvPr>
            <p:ph idx="1"/>
          </p:nvPr>
        </p:nvSpPr>
        <p:spPr/>
        <p:txBody>
          <a:bodyPr/>
          <a:lstStyle/>
          <a:p>
            <a:pPr>
              <a:buNone/>
            </a:pPr>
            <a:r>
              <a:rPr lang="en-US" dirty="0"/>
              <a:t> </a:t>
            </a:r>
          </a:p>
        </p:txBody>
      </p:sp>
      <p:pic>
        <p:nvPicPr>
          <p:cNvPr id="4" name="Picture 3">
            <a:extLst>
              <a:ext uri="{FF2B5EF4-FFF2-40B4-BE49-F238E27FC236}">
                <a16:creationId xmlns:a16="http://schemas.microsoft.com/office/drawing/2014/main" id="{3DC3E868-B096-46BD-9600-11D9D11B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26" y="1607482"/>
            <a:ext cx="10204174" cy="5169556"/>
          </a:xfrm>
          <a:prstGeom prst="rect">
            <a:avLst/>
          </a:prstGeom>
        </p:spPr>
      </p:pic>
    </p:spTree>
    <p:extLst>
      <p:ext uri="{BB962C8B-B14F-4D97-AF65-F5344CB8AC3E}">
        <p14:creationId xmlns:p14="http://schemas.microsoft.com/office/powerpoint/2010/main" val="237432525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F3E8C47-3FBB-4997-B572-3F13E665493E}"/>
              </a:ext>
            </a:extLst>
          </p:cNvPr>
          <p:cNvGraphicFramePr>
            <a:graphicFrameLocks noGrp="1"/>
          </p:cNvGraphicFramePr>
          <p:nvPr>
            <p:extLst>
              <p:ext uri="{D42A27DB-BD31-4B8C-83A1-F6EECF244321}">
                <p14:modId xmlns:p14="http://schemas.microsoft.com/office/powerpoint/2010/main" val="3853835105"/>
              </p:ext>
            </p:extLst>
          </p:nvPr>
        </p:nvGraphicFramePr>
        <p:xfrm>
          <a:off x="3755253" y="838552"/>
          <a:ext cx="6430549" cy="1327600"/>
        </p:xfrm>
        <a:graphic>
          <a:graphicData uri="http://schemas.openxmlformats.org/drawingml/2006/table">
            <a:tbl>
              <a:tblPr firstRow="1" firstCol="1" bandRow="1">
                <a:tableStyleId>{69CF1AB2-1976-4502-BF36-3FF5EA218861}</a:tableStyleId>
              </a:tblPr>
              <a:tblGrid>
                <a:gridCol w="3107186">
                  <a:extLst>
                    <a:ext uri="{9D8B030D-6E8A-4147-A177-3AD203B41FA5}">
                      <a16:colId xmlns:a16="http://schemas.microsoft.com/office/drawing/2014/main" val="2442272740"/>
                    </a:ext>
                  </a:extLst>
                </a:gridCol>
                <a:gridCol w="3323363">
                  <a:extLst>
                    <a:ext uri="{9D8B030D-6E8A-4147-A177-3AD203B41FA5}">
                      <a16:colId xmlns:a16="http://schemas.microsoft.com/office/drawing/2014/main" val="1782434161"/>
                    </a:ext>
                  </a:extLst>
                </a:gridCol>
              </a:tblGrid>
              <a:tr h="488118">
                <a:tc>
                  <a:txBody>
                    <a:bodyPr/>
                    <a:lstStyle/>
                    <a:p>
                      <a:pPr algn="just">
                        <a:lnSpc>
                          <a:spcPct val="107000"/>
                        </a:lnSpc>
                        <a:spcAft>
                          <a:spcPts val="0"/>
                        </a:spcAft>
                        <a:tabLst>
                          <a:tab pos="133350" algn="l"/>
                        </a:tabLst>
                      </a:pPr>
                      <a:r>
                        <a:rPr lang="en-IN" sz="2400" dirty="0">
                          <a:effectLst/>
                        </a:rPr>
                        <a:t>Name                    </a:t>
                      </a:r>
                      <a:endParaRPr lang="en-IN" sz="24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algn="just">
                        <a:lnSpc>
                          <a:spcPct val="107000"/>
                        </a:lnSpc>
                        <a:spcAft>
                          <a:spcPts val="0"/>
                        </a:spcAft>
                        <a:tabLst>
                          <a:tab pos="133350" algn="l"/>
                        </a:tabLst>
                      </a:pPr>
                      <a:r>
                        <a:rPr lang="en-IN" sz="2400" dirty="0">
                          <a:effectLst/>
                        </a:rPr>
                        <a:t>Roll no</a:t>
                      </a:r>
                      <a:endParaRPr lang="en-IN" sz="24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568863124"/>
                  </a:ext>
                </a:extLst>
              </a:tr>
              <a:tr h="419741">
                <a:tc>
                  <a:txBody>
                    <a:bodyPr/>
                    <a:lstStyle/>
                    <a:p>
                      <a:pPr algn="just">
                        <a:lnSpc>
                          <a:spcPct val="107000"/>
                        </a:lnSpc>
                        <a:spcAft>
                          <a:spcPts val="0"/>
                        </a:spcAft>
                        <a:tabLst>
                          <a:tab pos="133350" algn="l"/>
                        </a:tabLst>
                      </a:pPr>
                      <a:r>
                        <a:rPr lang="en-IN" sz="2000" dirty="0">
                          <a:effectLst/>
                        </a:rPr>
                        <a:t>Ravi </a:t>
                      </a:r>
                      <a:r>
                        <a:rPr lang="en-IN" sz="2000" dirty="0" err="1">
                          <a:effectLst/>
                        </a:rPr>
                        <a:t>Mavar</a:t>
                      </a:r>
                      <a:r>
                        <a:rPr lang="en-IN" sz="2000" dirty="0">
                          <a:effectLst/>
                        </a:rPr>
                        <a:t>     </a:t>
                      </a:r>
                      <a:endParaRPr lang="en-IN"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algn="just">
                        <a:lnSpc>
                          <a:spcPct val="107000"/>
                        </a:lnSpc>
                        <a:spcAft>
                          <a:spcPts val="0"/>
                        </a:spcAft>
                        <a:tabLst>
                          <a:tab pos="133350" algn="l"/>
                        </a:tabLst>
                      </a:pPr>
                      <a:r>
                        <a:rPr lang="en-US" sz="2000" b="1"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rPr>
                        <a:t>175490686017</a:t>
                      </a:r>
                      <a:endParaRPr lang="en-IN" sz="1600" b="1"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788708715"/>
                  </a:ext>
                </a:extLst>
              </a:tr>
              <a:tr h="419741">
                <a:tc>
                  <a:txBody>
                    <a:bodyPr/>
                    <a:lstStyle/>
                    <a:p>
                      <a:pPr algn="just">
                        <a:lnSpc>
                          <a:spcPct val="107000"/>
                        </a:lnSpc>
                        <a:spcAft>
                          <a:spcPts val="0"/>
                        </a:spcAft>
                        <a:tabLst>
                          <a:tab pos="133350" algn="l"/>
                        </a:tabLst>
                      </a:pPr>
                      <a:r>
                        <a:rPr lang="en-IN" sz="2000" dirty="0">
                          <a:effectLst/>
                        </a:rPr>
                        <a:t>                </a:t>
                      </a:r>
                      <a:endParaRPr lang="en-IN" sz="16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algn="just">
                        <a:lnSpc>
                          <a:spcPct val="107000"/>
                        </a:lnSpc>
                        <a:spcAft>
                          <a:spcPts val="0"/>
                        </a:spcAft>
                        <a:tabLst>
                          <a:tab pos="133350" algn="l"/>
                        </a:tabLst>
                      </a:pPr>
                      <a:endParaRPr lang="en-IN" sz="1600" b="1" dirty="0">
                        <a:solidFill>
                          <a:schemeClr val="tx1"/>
                        </a:solidFill>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364375699"/>
                  </a:ext>
                </a:extLst>
              </a:tr>
            </a:tbl>
          </a:graphicData>
        </a:graphic>
      </p:graphicFrame>
      <p:sp>
        <p:nvSpPr>
          <p:cNvPr id="3" name="Rectangle 2">
            <a:extLst>
              <a:ext uri="{FF2B5EF4-FFF2-40B4-BE49-F238E27FC236}">
                <a16:creationId xmlns:a16="http://schemas.microsoft.com/office/drawing/2014/main" id="{2A64D3BE-371F-4382-A6E7-D9E6A4404E1E}"/>
              </a:ext>
            </a:extLst>
          </p:cNvPr>
          <p:cNvSpPr/>
          <p:nvPr/>
        </p:nvSpPr>
        <p:spPr>
          <a:xfrm>
            <a:off x="739819" y="838551"/>
            <a:ext cx="2584362" cy="530594"/>
          </a:xfrm>
          <a:prstGeom prst="rect">
            <a:avLst/>
          </a:prstGeom>
        </p:spPr>
        <p:txBody>
          <a:bodyPr wrap="none">
            <a:spAutoFit/>
          </a:bodyPr>
          <a:lstStyle/>
          <a:p>
            <a:pPr algn="ctr">
              <a:lnSpc>
                <a:spcPct val="107000"/>
              </a:lnSpc>
              <a:spcAft>
                <a:spcPts val="800"/>
              </a:spcAft>
            </a:pPr>
            <a:r>
              <a:rPr lang="en-IN" sz="2800" b="1" dirty="0">
                <a:latin typeface="Times New Roman" panose="02020603050405020304" pitchFamily="18" charset="0"/>
                <a:ea typeface="Times New Roman" panose="02020603050405020304" pitchFamily="18" charset="0"/>
                <a:cs typeface="Mangal" panose="02040503050203030202" pitchFamily="18" charset="0"/>
              </a:rPr>
              <a:t>Submitted by: -</a:t>
            </a:r>
            <a:endParaRPr lang="en-IN" sz="1600" dirty="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5" name="Rectangle 2">
            <a:extLst>
              <a:ext uri="{FF2B5EF4-FFF2-40B4-BE49-F238E27FC236}">
                <a16:creationId xmlns:a16="http://schemas.microsoft.com/office/drawing/2014/main" id="{42F835D7-D2BA-4873-A47C-EBC24C5CC24C}"/>
              </a:ext>
            </a:extLst>
          </p:cNvPr>
          <p:cNvSpPr>
            <a:spLocks noChangeArrowheads="1"/>
          </p:cNvSpPr>
          <p:nvPr/>
        </p:nvSpPr>
        <p:spPr bwMode="auto">
          <a:xfrm>
            <a:off x="821636" y="4049948"/>
            <a:ext cx="2240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3350" algn="l"/>
              </a:tabLst>
              <a:defRPr>
                <a:solidFill>
                  <a:schemeClr val="tx1"/>
                </a:solidFill>
                <a:latin typeface="Arial" panose="020B0604020202020204" pitchFamily="34" charset="0"/>
              </a:defRPr>
            </a:lvl1pPr>
            <a:lvl2pPr eaLnBrk="0" fontAlgn="base" hangingPunct="0">
              <a:spcBef>
                <a:spcPct val="0"/>
              </a:spcBef>
              <a:spcAft>
                <a:spcPct val="0"/>
              </a:spcAft>
              <a:tabLst>
                <a:tab pos="133350" algn="l"/>
              </a:tabLst>
              <a:defRPr>
                <a:solidFill>
                  <a:schemeClr val="tx1"/>
                </a:solidFill>
                <a:latin typeface="Arial" panose="020B0604020202020204" pitchFamily="34" charset="0"/>
              </a:defRPr>
            </a:lvl2pPr>
            <a:lvl3pPr eaLnBrk="0" fontAlgn="base" hangingPunct="0">
              <a:spcBef>
                <a:spcPct val="0"/>
              </a:spcBef>
              <a:spcAft>
                <a:spcPct val="0"/>
              </a:spcAft>
              <a:tabLst>
                <a:tab pos="133350" algn="l"/>
              </a:tabLst>
              <a:defRPr>
                <a:solidFill>
                  <a:schemeClr val="tx1"/>
                </a:solidFill>
                <a:latin typeface="Arial" panose="020B0604020202020204" pitchFamily="34" charset="0"/>
              </a:defRPr>
            </a:lvl3pPr>
            <a:lvl4pPr eaLnBrk="0" fontAlgn="base" hangingPunct="0">
              <a:spcBef>
                <a:spcPct val="0"/>
              </a:spcBef>
              <a:spcAft>
                <a:spcPct val="0"/>
              </a:spcAft>
              <a:tabLst>
                <a:tab pos="133350" algn="l"/>
              </a:tabLst>
              <a:defRPr>
                <a:solidFill>
                  <a:schemeClr val="tx1"/>
                </a:solidFill>
                <a:latin typeface="Arial" panose="020B0604020202020204" pitchFamily="34" charset="0"/>
              </a:defRPr>
            </a:lvl4pPr>
            <a:lvl5pPr eaLnBrk="0" fontAlgn="base" hangingPunct="0">
              <a:spcBef>
                <a:spcPct val="0"/>
              </a:spcBef>
              <a:spcAft>
                <a:spcPct val="0"/>
              </a:spcAft>
              <a:tabLst>
                <a:tab pos="133350" algn="l"/>
              </a:tabLst>
              <a:defRPr>
                <a:solidFill>
                  <a:schemeClr val="tx1"/>
                </a:solidFill>
                <a:latin typeface="Arial" panose="020B0604020202020204" pitchFamily="34" charset="0"/>
              </a:defRPr>
            </a:lvl5pPr>
            <a:lvl6pPr eaLnBrk="0" fontAlgn="base" hangingPunct="0">
              <a:spcBef>
                <a:spcPct val="0"/>
              </a:spcBef>
              <a:spcAft>
                <a:spcPct val="0"/>
              </a:spcAft>
              <a:tabLst>
                <a:tab pos="133350" algn="l"/>
              </a:tabLst>
              <a:defRPr>
                <a:solidFill>
                  <a:schemeClr val="tx1"/>
                </a:solidFill>
                <a:latin typeface="Arial" panose="020B0604020202020204" pitchFamily="34" charset="0"/>
              </a:defRPr>
            </a:lvl6pPr>
            <a:lvl7pPr eaLnBrk="0" fontAlgn="base" hangingPunct="0">
              <a:spcBef>
                <a:spcPct val="0"/>
              </a:spcBef>
              <a:spcAft>
                <a:spcPct val="0"/>
              </a:spcAft>
              <a:tabLst>
                <a:tab pos="133350" algn="l"/>
              </a:tabLst>
              <a:defRPr>
                <a:solidFill>
                  <a:schemeClr val="tx1"/>
                </a:solidFill>
                <a:latin typeface="Arial" panose="020B0604020202020204" pitchFamily="34" charset="0"/>
              </a:defRPr>
            </a:lvl7pPr>
            <a:lvl8pPr eaLnBrk="0" fontAlgn="base" hangingPunct="0">
              <a:spcBef>
                <a:spcPct val="0"/>
              </a:spcBef>
              <a:spcAft>
                <a:spcPct val="0"/>
              </a:spcAft>
              <a:tabLst>
                <a:tab pos="133350" algn="l"/>
              </a:tabLst>
              <a:defRPr>
                <a:solidFill>
                  <a:schemeClr val="tx1"/>
                </a:solidFill>
                <a:latin typeface="Arial" panose="020B0604020202020204" pitchFamily="34" charset="0"/>
              </a:defRPr>
            </a:lvl8pPr>
            <a:lvl9pPr eaLnBrk="0" fontAlgn="base" hangingPunct="0">
              <a:spcBef>
                <a:spcPct val="0"/>
              </a:spcBef>
              <a:spcAft>
                <a:spcPct val="0"/>
              </a:spcAft>
              <a:tabLst>
                <a:tab pos="13335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133350" algn="l"/>
              </a:tabLst>
            </a:pPr>
            <a:r>
              <a:rPr kumimoji="0" lang="en-US" altLang="en-US" sz="2400" b="1"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Submitted To: - </a:t>
            </a:r>
            <a:endParaRPr kumimoji="0" lang="en-US" altLang="en-US" sz="1600" b="0" i="0" u="none" strike="noStrike" cap="none" normalizeH="0" baseline="0" dirty="0">
              <a:ln>
                <a:noFill/>
              </a:ln>
              <a:effectLst/>
            </a:endParaRPr>
          </a:p>
          <a:p>
            <a:pPr marL="0" marR="0" lvl="0" indent="0" algn="ctr" defTabSz="914400" rtl="0" eaLnBrk="0" fontAlgn="base" latinLnBrk="0" hangingPunct="0">
              <a:lnSpc>
                <a:spcPct val="100000"/>
              </a:lnSpc>
              <a:spcBef>
                <a:spcPct val="0"/>
              </a:spcBef>
              <a:spcAft>
                <a:spcPct val="0"/>
              </a:spcAft>
              <a:buClrTx/>
              <a:buSzTx/>
              <a:buFontTx/>
              <a:buNone/>
              <a:tabLst>
                <a:tab pos="133350" algn="l"/>
              </a:tabLst>
            </a:pPr>
            <a:endParaRPr kumimoji="0" lang="en-US" altLang="en-US" sz="2400" b="0" i="0" u="none" strike="noStrike" cap="none" normalizeH="0" baseline="0" dirty="0">
              <a:ln>
                <a:noFill/>
              </a:ln>
              <a:effectLst/>
              <a:latin typeface="Arial" panose="020B0604020202020204" pitchFamily="34" charset="0"/>
            </a:endParaRPr>
          </a:p>
        </p:txBody>
      </p:sp>
      <p:sp>
        <p:nvSpPr>
          <p:cNvPr id="6" name="Rectangle 3">
            <a:extLst>
              <a:ext uri="{FF2B5EF4-FFF2-40B4-BE49-F238E27FC236}">
                <a16:creationId xmlns:a16="http://schemas.microsoft.com/office/drawing/2014/main" id="{B296E392-36D0-4DD5-A505-F3060C6E1674}"/>
              </a:ext>
            </a:extLst>
          </p:cNvPr>
          <p:cNvSpPr>
            <a:spLocks noChangeArrowheads="1"/>
          </p:cNvSpPr>
          <p:nvPr/>
        </p:nvSpPr>
        <p:spPr bwMode="auto">
          <a:xfrm>
            <a:off x="2086591" y="5698241"/>
            <a:ext cx="843344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3350" algn="l"/>
              </a:tabLst>
              <a:defRPr>
                <a:solidFill>
                  <a:schemeClr val="tx1"/>
                </a:solidFill>
                <a:latin typeface="Arial" panose="020B0604020202020204" pitchFamily="34" charset="0"/>
              </a:defRPr>
            </a:lvl1pPr>
            <a:lvl2pPr eaLnBrk="0" fontAlgn="base" hangingPunct="0">
              <a:spcBef>
                <a:spcPct val="0"/>
              </a:spcBef>
              <a:spcAft>
                <a:spcPct val="0"/>
              </a:spcAft>
              <a:tabLst>
                <a:tab pos="133350" algn="l"/>
              </a:tabLst>
              <a:defRPr>
                <a:solidFill>
                  <a:schemeClr val="tx1"/>
                </a:solidFill>
                <a:latin typeface="Arial" panose="020B0604020202020204" pitchFamily="34" charset="0"/>
              </a:defRPr>
            </a:lvl2pPr>
            <a:lvl3pPr eaLnBrk="0" fontAlgn="base" hangingPunct="0">
              <a:spcBef>
                <a:spcPct val="0"/>
              </a:spcBef>
              <a:spcAft>
                <a:spcPct val="0"/>
              </a:spcAft>
              <a:tabLst>
                <a:tab pos="133350" algn="l"/>
              </a:tabLst>
              <a:defRPr>
                <a:solidFill>
                  <a:schemeClr val="tx1"/>
                </a:solidFill>
                <a:latin typeface="Arial" panose="020B0604020202020204" pitchFamily="34" charset="0"/>
              </a:defRPr>
            </a:lvl3pPr>
            <a:lvl4pPr eaLnBrk="0" fontAlgn="base" hangingPunct="0">
              <a:spcBef>
                <a:spcPct val="0"/>
              </a:spcBef>
              <a:spcAft>
                <a:spcPct val="0"/>
              </a:spcAft>
              <a:tabLst>
                <a:tab pos="133350" algn="l"/>
              </a:tabLst>
              <a:defRPr>
                <a:solidFill>
                  <a:schemeClr val="tx1"/>
                </a:solidFill>
                <a:latin typeface="Arial" panose="020B0604020202020204" pitchFamily="34" charset="0"/>
              </a:defRPr>
            </a:lvl4pPr>
            <a:lvl5pPr eaLnBrk="0" fontAlgn="base" hangingPunct="0">
              <a:spcBef>
                <a:spcPct val="0"/>
              </a:spcBef>
              <a:spcAft>
                <a:spcPct val="0"/>
              </a:spcAft>
              <a:tabLst>
                <a:tab pos="133350" algn="l"/>
              </a:tabLst>
              <a:defRPr>
                <a:solidFill>
                  <a:schemeClr val="tx1"/>
                </a:solidFill>
                <a:latin typeface="Arial" panose="020B0604020202020204" pitchFamily="34" charset="0"/>
              </a:defRPr>
            </a:lvl5pPr>
            <a:lvl6pPr eaLnBrk="0" fontAlgn="base" hangingPunct="0">
              <a:spcBef>
                <a:spcPct val="0"/>
              </a:spcBef>
              <a:spcAft>
                <a:spcPct val="0"/>
              </a:spcAft>
              <a:tabLst>
                <a:tab pos="133350" algn="l"/>
              </a:tabLst>
              <a:defRPr>
                <a:solidFill>
                  <a:schemeClr val="tx1"/>
                </a:solidFill>
                <a:latin typeface="Arial" panose="020B0604020202020204" pitchFamily="34" charset="0"/>
              </a:defRPr>
            </a:lvl6pPr>
            <a:lvl7pPr eaLnBrk="0" fontAlgn="base" hangingPunct="0">
              <a:spcBef>
                <a:spcPct val="0"/>
              </a:spcBef>
              <a:spcAft>
                <a:spcPct val="0"/>
              </a:spcAft>
              <a:tabLst>
                <a:tab pos="133350" algn="l"/>
              </a:tabLst>
              <a:defRPr>
                <a:solidFill>
                  <a:schemeClr val="tx1"/>
                </a:solidFill>
                <a:latin typeface="Arial" panose="020B0604020202020204" pitchFamily="34" charset="0"/>
              </a:defRPr>
            </a:lvl7pPr>
            <a:lvl8pPr eaLnBrk="0" fontAlgn="base" hangingPunct="0">
              <a:spcBef>
                <a:spcPct val="0"/>
              </a:spcBef>
              <a:spcAft>
                <a:spcPct val="0"/>
              </a:spcAft>
              <a:tabLst>
                <a:tab pos="133350" algn="l"/>
              </a:tabLst>
              <a:defRPr>
                <a:solidFill>
                  <a:schemeClr val="tx1"/>
                </a:solidFill>
                <a:latin typeface="Arial" panose="020B0604020202020204" pitchFamily="34" charset="0"/>
              </a:defRPr>
            </a:lvl8pPr>
            <a:lvl9pPr eaLnBrk="0" fontAlgn="base" hangingPunct="0">
              <a:spcBef>
                <a:spcPct val="0"/>
              </a:spcBef>
              <a:spcAft>
                <a:spcPct val="0"/>
              </a:spcAft>
              <a:tabLst>
                <a:tab pos="133350" algn="l"/>
              </a:tabLst>
              <a:defRPr>
                <a:solidFill>
                  <a:schemeClr val="tx1"/>
                </a:solidFill>
                <a:latin typeface="Arial" panose="020B0604020202020204" pitchFamily="34" charset="0"/>
              </a:defRPr>
            </a:lvl9pPr>
          </a:lstStyle>
          <a:p>
            <a:pPr algn="l"/>
            <a:r>
              <a:rPr lang="en-US" sz="2800" b="1" i="0" dirty="0">
                <a:solidFill>
                  <a:srgbClr val="202124"/>
                </a:solidFill>
                <a:effectLst/>
                <a:latin typeface="Google Sans"/>
              </a:rPr>
              <a:t>         R B Institute Of Management Studies (RBIMS)</a:t>
            </a:r>
            <a:endParaRPr lang="en-US" sz="2800" b="1" i="0" dirty="0">
              <a:solidFill>
                <a:srgbClr val="202124"/>
              </a:solidFill>
              <a:effectLst/>
              <a:latin typeface="arial" panose="020B0604020202020204" pitchFamily="34" charset="0"/>
            </a:endParaRPr>
          </a:p>
          <a:p>
            <a:pPr algn="l" fontAlgn="ctr"/>
            <a:endParaRPr lang="en-US" sz="2000" b="0" i="0" dirty="0">
              <a:solidFill>
                <a:srgbClr val="5F6368"/>
              </a:solidFill>
              <a:effectLst/>
              <a:latin typeface="arial" panose="020B0604020202020204" pitchFamily="34" charset="0"/>
            </a:endParaRPr>
          </a:p>
          <a:p>
            <a:br>
              <a:rPr lang="en-US" sz="2000" b="0" i="0" u="none" strike="noStrike" dirty="0">
                <a:solidFill>
                  <a:srgbClr val="251431"/>
                </a:solidFill>
                <a:effectLst/>
                <a:latin typeface="arial" panose="020B0604020202020204" pitchFamily="34" charset="0"/>
              </a:rPr>
            </a:br>
            <a:endParaRPr kumimoji="0" lang="en-US" altLang="en-US" sz="2000" b="0" i="0" u="none" strike="noStrike" cap="none" normalizeH="0" baseline="0" dirty="0">
              <a:ln>
                <a:noFill/>
              </a:ln>
              <a:effectLst/>
            </a:endParaRPr>
          </a:p>
        </p:txBody>
      </p:sp>
      <p:pic>
        <p:nvPicPr>
          <p:cNvPr id="11" name="Picture 10">
            <a:extLst>
              <a:ext uri="{FF2B5EF4-FFF2-40B4-BE49-F238E27FC236}">
                <a16:creationId xmlns:a16="http://schemas.microsoft.com/office/drawing/2014/main" id="{D5888575-8F88-42A5-A2B2-8252486DB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3214" y="2860635"/>
            <a:ext cx="2143125" cy="2093106"/>
          </a:xfrm>
          <a:prstGeom prst="rect">
            <a:avLst/>
          </a:prstGeom>
        </p:spPr>
      </p:pic>
    </p:spTree>
    <p:extLst>
      <p:ext uri="{BB962C8B-B14F-4D97-AF65-F5344CB8AC3E}">
        <p14:creationId xmlns:p14="http://schemas.microsoft.com/office/powerpoint/2010/main" val="137613160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1477"/>
            <a:ext cx="10515600" cy="1325563"/>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Use case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sz="3600" b="1" dirty="0">
                <a:solidFill>
                  <a:srgbClr val="002060"/>
                </a:solidFill>
                <a:effectLst>
                  <a:outerShdw blurRad="38100" dist="38100" dir="2700000" algn="tl">
                    <a:srgbClr val="000000">
                      <a:alpha val="43137"/>
                    </a:srgbClr>
                  </a:outerShdw>
                </a:effectLst>
              </a:rPr>
              <a:t>customer:-</a:t>
            </a:r>
            <a:br>
              <a:rPr lang="en-US" dirty="0">
                <a:solidFill>
                  <a:srgbClr val="002060"/>
                </a:solidFill>
              </a:rPr>
            </a:br>
            <a:endParaRPr lang="en-US" dirty="0">
              <a:solidFill>
                <a:srgbClr val="002060"/>
              </a:solidFill>
            </a:endParaRPr>
          </a:p>
        </p:txBody>
      </p:sp>
      <p:sp>
        <p:nvSpPr>
          <p:cNvPr id="3" name="Content Placeholder 2"/>
          <p:cNvSpPr>
            <a:spLocks noGrp="1"/>
          </p:cNvSpPr>
          <p:nvPr>
            <p:ph idx="1"/>
          </p:nvPr>
        </p:nvSpPr>
        <p:spPr/>
        <p:txBody>
          <a:bodyPr/>
          <a:lstStyle/>
          <a:p>
            <a:pPr>
              <a:buNone/>
            </a:pPr>
            <a:r>
              <a:rPr lang="en-US" dirty="0"/>
              <a:t> </a:t>
            </a:r>
          </a:p>
        </p:txBody>
      </p:sp>
      <p:pic>
        <p:nvPicPr>
          <p:cNvPr id="5" name="Picture 4">
            <a:extLst>
              <a:ext uri="{FF2B5EF4-FFF2-40B4-BE49-F238E27FC236}">
                <a16:creationId xmlns:a16="http://schemas.microsoft.com/office/drawing/2014/main" id="{A97C358A-0F7C-4C8A-809F-0A9F05915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87" y="1627040"/>
            <a:ext cx="11325225" cy="4981575"/>
          </a:xfrm>
          <a:prstGeom prst="rect">
            <a:avLst/>
          </a:prstGeom>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4317"/>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Activity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sz="3600" b="1" dirty="0">
                <a:solidFill>
                  <a:srgbClr val="002060"/>
                </a:solidFill>
                <a:effectLst>
                  <a:outerShdw blurRad="38100" dist="38100" dir="2700000" algn="tl">
                    <a:srgbClr val="000000">
                      <a:alpha val="43137"/>
                    </a:srgbClr>
                  </a:outerShdw>
                </a:effectLst>
              </a:rPr>
              <a:t>main:-</a:t>
            </a:r>
            <a:endParaRPr lang="en-US" sz="3100" dirty="0">
              <a:solidFill>
                <a:srgbClr val="00206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284922" y="1537253"/>
            <a:ext cx="11416748" cy="4955622"/>
          </a:xfrm>
          <a:prstGeom prst="rect">
            <a:avLst/>
          </a:prstGeom>
          <a:noFill/>
          <a:ln w="9525">
            <a:noFill/>
            <a:miter lim="800000"/>
            <a:headEnd/>
            <a:tailEnd/>
          </a:ln>
          <a:effec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40823"/>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Activity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b="1" dirty="0">
                <a:solidFill>
                  <a:srgbClr val="002060"/>
                </a:solidFill>
                <a:effectLst>
                  <a:outerShdw blurRad="38100" dist="38100" dir="2700000" algn="tl">
                    <a:srgbClr val="000000">
                      <a:alpha val="43137"/>
                    </a:srgbClr>
                  </a:outerShdw>
                </a:effectLst>
              </a:rPr>
              <a:t> admin:-</a:t>
            </a:r>
            <a:endParaRPr lang="en-US" dirty="0">
              <a:solidFill>
                <a:srgbClr val="002060"/>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424070" y="1537253"/>
            <a:ext cx="11360804" cy="5239786"/>
          </a:xfrm>
          <a:prstGeom prst="rect">
            <a:avLst/>
          </a:prstGeom>
          <a:noFill/>
          <a:ln w="9525">
            <a:noFill/>
            <a:miter lim="800000"/>
            <a:headEnd/>
            <a:tailEnd/>
          </a:ln>
          <a:effec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3588"/>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Activity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b="1" dirty="0">
                <a:solidFill>
                  <a:srgbClr val="002060"/>
                </a:solidFill>
                <a:effectLst>
                  <a:outerShdw blurRad="38100" dist="38100" dir="2700000" algn="tl">
                    <a:srgbClr val="000000">
                      <a:alpha val="43137"/>
                    </a:srgbClr>
                  </a:outerShdw>
                </a:effectLst>
              </a:rPr>
              <a:t>artist:-</a:t>
            </a:r>
            <a:endParaRPr lang="en-US" dirty="0">
              <a:solidFill>
                <a:srgbClr val="00206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444137" y="1643270"/>
            <a:ext cx="11338560" cy="4966536"/>
          </a:xfrm>
          <a:prstGeom prst="rect">
            <a:avLst/>
          </a:prstGeom>
          <a:noFill/>
          <a:ln w="9525">
            <a:noFill/>
            <a:miter lim="800000"/>
            <a:headEnd/>
            <a:tailEnd/>
          </a:ln>
          <a:effectLst/>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7571"/>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Activity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b="1" dirty="0">
                <a:solidFill>
                  <a:srgbClr val="002060"/>
                </a:solidFill>
                <a:effectLst>
                  <a:outerShdw blurRad="38100" dist="38100" dir="2700000" algn="tl">
                    <a:srgbClr val="000000">
                      <a:alpha val="43137"/>
                    </a:srgbClr>
                  </a:outerShdw>
                </a:effectLst>
              </a:rPr>
              <a:t>customer:-</a:t>
            </a:r>
            <a:endParaRPr lang="en-US" dirty="0">
              <a:solidFill>
                <a:srgbClr val="002060"/>
              </a:solidFill>
            </a:endParaRPr>
          </a:p>
        </p:txBody>
      </p:sp>
      <p:pic>
        <p:nvPicPr>
          <p:cNvPr id="5122" name="Picture 2"/>
          <p:cNvPicPr>
            <a:picLocks noGrp="1" noChangeAspect="1" noChangeArrowheads="1"/>
          </p:cNvPicPr>
          <p:nvPr>
            <p:ph idx="1"/>
          </p:nvPr>
        </p:nvPicPr>
        <p:blipFill>
          <a:blip r:embed="rId2"/>
          <a:srcRect/>
          <a:stretch>
            <a:fillRect/>
          </a:stretch>
        </p:blipFill>
        <p:spPr bwMode="auto">
          <a:xfrm>
            <a:off x="420188" y="1563757"/>
            <a:ext cx="11351623" cy="5046050"/>
          </a:xfrm>
          <a:prstGeom prst="rect">
            <a:avLst/>
          </a:prstGeom>
          <a:noFill/>
          <a:ln w="9525">
            <a:noFill/>
            <a:miter lim="800000"/>
            <a:headEnd/>
            <a:tailEnd/>
          </a:ln>
          <a:effec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1066"/>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sequence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b="1" dirty="0">
                <a:solidFill>
                  <a:srgbClr val="002060"/>
                </a:solidFill>
                <a:effectLst>
                  <a:outerShdw blurRad="38100" dist="38100" dir="2700000" algn="tl">
                    <a:srgbClr val="000000">
                      <a:alpha val="43137"/>
                    </a:srgbClr>
                  </a:outerShdw>
                </a:effectLst>
              </a:rPr>
              <a:t>customer:-</a:t>
            </a:r>
            <a:endParaRPr lang="en-US" dirty="0">
              <a:solidFill>
                <a:srgbClr val="00206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182881" y="1537252"/>
            <a:ext cx="11479032" cy="5124805"/>
          </a:xfrm>
          <a:prstGeom prst="rect">
            <a:avLst/>
          </a:prstGeom>
          <a:noFill/>
          <a:ln w="9525">
            <a:noFill/>
            <a:miter lim="800000"/>
            <a:headEnd/>
            <a:tailEnd/>
          </a:ln>
          <a:effec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7084"/>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sequence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b="1" dirty="0">
                <a:solidFill>
                  <a:srgbClr val="002060"/>
                </a:solidFill>
                <a:effectLst>
                  <a:outerShdw blurRad="38100" dist="38100" dir="2700000" algn="tl">
                    <a:srgbClr val="000000">
                      <a:alpha val="43137"/>
                    </a:srgbClr>
                  </a:outerShdw>
                </a:effectLst>
              </a:rPr>
              <a:t>artist:-</a:t>
            </a:r>
            <a:endParaRPr lang="en-US" dirty="0">
              <a:solidFill>
                <a:srgbClr val="002060"/>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221822" y="1603513"/>
            <a:ext cx="11373830" cy="5101923"/>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1310"/>
          </a:xfrm>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sequence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r>
              <a:rPr lang="en-IN" b="1" dirty="0">
                <a:solidFill>
                  <a:srgbClr val="002060"/>
                </a:solidFill>
                <a:effectLst>
                  <a:outerShdw blurRad="38100" dist="38100" dir="2700000" algn="tl">
                    <a:srgbClr val="000000">
                      <a:alpha val="43137"/>
                    </a:srgbClr>
                  </a:outerShdw>
                </a:effectLst>
              </a:rPr>
              <a:t>admin:-</a:t>
            </a:r>
            <a:endParaRPr lang="en-US" dirty="0">
              <a:solidFill>
                <a:srgbClr val="002060"/>
              </a:solidFill>
            </a:endParaRPr>
          </a:p>
        </p:txBody>
      </p:sp>
      <p:pic>
        <p:nvPicPr>
          <p:cNvPr id="8194" name="Picture 2"/>
          <p:cNvPicPr>
            <a:picLocks noGrp="1" noChangeAspect="1" noChangeArrowheads="1"/>
          </p:cNvPicPr>
          <p:nvPr>
            <p:ph idx="1"/>
          </p:nvPr>
        </p:nvPicPr>
        <p:blipFill>
          <a:blip r:embed="rId2"/>
          <a:srcRect/>
          <a:stretch>
            <a:fillRect/>
          </a:stretch>
        </p:blipFill>
        <p:spPr bwMode="auto">
          <a:xfrm>
            <a:off x="195943" y="1510748"/>
            <a:ext cx="11652068" cy="4982126"/>
          </a:xfrm>
          <a:prstGeom prst="rect">
            <a:avLst/>
          </a:prstGeom>
          <a:noFill/>
          <a:ln w="9525">
            <a:noFill/>
            <a:miter lim="800000"/>
            <a:headEnd/>
            <a:tailEnd/>
          </a:ln>
          <a:effec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u="sng" dirty="0">
                <a:solidFill>
                  <a:srgbClr val="002060"/>
                </a:solidFill>
                <a:effectLst>
                  <a:outerShdw blurRad="38100" dist="38100" dir="2700000" algn="tl">
                    <a:srgbClr val="000000">
                      <a:alpha val="43137"/>
                    </a:srgbClr>
                  </a:outerShdw>
                </a:effectLst>
              </a:rPr>
              <a:t>class diagram</a:t>
            </a:r>
            <a:br>
              <a:rPr lang="en-IN" b="1" u="sng" dirty="0">
                <a:solidFill>
                  <a:srgbClr val="002060"/>
                </a:solidFill>
                <a:effectLst>
                  <a:outerShdw blurRad="38100" dist="38100" dir="2700000" algn="tl">
                    <a:srgbClr val="000000">
                      <a:alpha val="43137"/>
                    </a:srgbClr>
                  </a:outerShdw>
                </a:effectLst>
              </a:rPr>
            </a:br>
            <a:endParaRPr lang="en-US" dirty="0">
              <a:solidFill>
                <a:srgbClr val="002060"/>
              </a:solidFill>
            </a:endParaRPr>
          </a:p>
        </p:txBody>
      </p:sp>
      <p:pic>
        <p:nvPicPr>
          <p:cNvPr id="41987" name="Picture 3" descr="D:\class diagram.jpg"/>
          <p:cNvPicPr>
            <a:picLocks noChangeAspect="1" noChangeArrowheads="1"/>
          </p:cNvPicPr>
          <p:nvPr/>
        </p:nvPicPr>
        <p:blipFill>
          <a:blip r:embed="rId2"/>
          <a:srcRect/>
          <a:stretch>
            <a:fillRect/>
          </a:stretch>
        </p:blipFill>
        <p:spPr bwMode="auto">
          <a:xfrm>
            <a:off x="274319" y="1099930"/>
            <a:ext cx="11546619" cy="5497002"/>
          </a:xfrm>
          <a:prstGeom prst="rect">
            <a:avLst/>
          </a:prstGeom>
          <a:noFill/>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System flow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endParaRPr lang="en-US" dirty="0">
              <a:solidFill>
                <a:srgbClr val="002060"/>
              </a:solidFill>
            </a:endParaRPr>
          </a:p>
        </p:txBody>
      </p:sp>
      <p:pic>
        <p:nvPicPr>
          <p:cNvPr id="5122" name="Picture 2"/>
          <p:cNvPicPr>
            <a:picLocks noGrp="1" noChangeAspect="1" noChangeArrowheads="1"/>
          </p:cNvPicPr>
          <p:nvPr>
            <p:ph idx="1"/>
          </p:nvPr>
        </p:nvPicPr>
        <p:blipFill>
          <a:blip r:embed="rId2"/>
          <a:srcRect/>
          <a:stretch>
            <a:fillRect/>
          </a:stretch>
        </p:blipFill>
        <p:spPr bwMode="auto">
          <a:xfrm>
            <a:off x="535577" y="1020417"/>
            <a:ext cx="11099831" cy="5472457"/>
          </a:xfrm>
          <a:prstGeom prst="rect">
            <a:avLst/>
          </a:prstGeom>
          <a:noFill/>
          <a:ln w="9525">
            <a:noFill/>
            <a:miter lim="800000"/>
            <a:headEnd/>
            <a:tailEnd/>
          </a:ln>
          <a:effec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5A1EA0B2-8EE4-42AE-A27D-91B7D19611CC}"/>
              </a:ext>
            </a:extLst>
          </p:cNvPr>
          <p:cNvSpPr txBox="1"/>
          <p:nvPr/>
        </p:nvSpPr>
        <p:spPr>
          <a:xfrm>
            <a:off x="535953" y="2310997"/>
            <a:ext cx="4327593" cy="3693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dirty="0">
                <a:solidFill>
                  <a:schemeClr val="bg1"/>
                </a:solidFill>
              </a:rPr>
              <a:t>RESEARCH OF BEAUTY CARE</a:t>
            </a:r>
          </a:p>
        </p:txBody>
      </p:sp>
      <p:sp>
        <p:nvSpPr>
          <p:cNvPr id="14" name="TextBox 13">
            <a:hlinkClick r:id="rId3" action="ppaction://hlinksldjump"/>
            <a:extLst>
              <a:ext uri="{FF2B5EF4-FFF2-40B4-BE49-F238E27FC236}">
                <a16:creationId xmlns:a16="http://schemas.microsoft.com/office/drawing/2014/main" id="{E144561A-D7C3-421F-AA1B-06241471EE2B}"/>
              </a:ext>
            </a:extLst>
          </p:cNvPr>
          <p:cNvSpPr txBox="1"/>
          <p:nvPr/>
        </p:nvSpPr>
        <p:spPr>
          <a:xfrm>
            <a:off x="6095996" y="2307865"/>
            <a:ext cx="4505738" cy="369332"/>
          </a:xfrm>
          <a:prstGeom prst="rect">
            <a:avLst/>
          </a:prstGeom>
          <a:solidFill>
            <a:schemeClr val="accent1">
              <a:lumMod val="50000"/>
            </a:schemeClr>
          </a:solidFill>
        </p:spPr>
        <p:txBody>
          <a:bodyPr wrap="square" rtlCol="0">
            <a:spAutoFit/>
          </a:bodyPr>
          <a:lstStyle/>
          <a:p>
            <a:r>
              <a:rPr lang="en-IN" dirty="0">
                <a:solidFill>
                  <a:schemeClr val="bg1"/>
                </a:solidFill>
              </a:rPr>
              <a:t>   DIAGRAMS &amp; LAYOUT &amp; DATA DICTIONARY</a:t>
            </a:r>
          </a:p>
        </p:txBody>
      </p:sp>
      <p:sp>
        <p:nvSpPr>
          <p:cNvPr id="7" name="TextBox 6">
            <a:hlinkClick r:id="rId4" action="ppaction://hlinksldjump"/>
            <a:extLst>
              <a:ext uri="{FF2B5EF4-FFF2-40B4-BE49-F238E27FC236}">
                <a16:creationId xmlns:a16="http://schemas.microsoft.com/office/drawing/2014/main" id="{389F6D67-4756-437D-8052-8B8DF5660498}"/>
              </a:ext>
            </a:extLst>
          </p:cNvPr>
          <p:cNvSpPr txBox="1"/>
          <p:nvPr/>
        </p:nvSpPr>
        <p:spPr>
          <a:xfrm>
            <a:off x="535953" y="816986"/>
            <a:ext cx="4327593" cy="3693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dirty="0">
                <a:solidFill>
                  <a:srgbClr val="FFFFFF"/>
                </a:solidFill>
              </a:rPr>
              <a:t>INTRODUCTION</a:t>
            </a:r>
            <a:endParaRPr lang="en-IN" dirty="0"/>
          </a:p>
        </p:txBody>
      </p:sp>
      <p:sp>
        <p:nvSpPr>
          <p:cNvPr id="8" name="TextBox 7">
            <a:hlinkClick r:id="rId5" action="ppaction://hlinksldjump"/>
            <a:extLst>
              <a:ext uri="{FF2B5EF4-FFF2-40B4-BE49-F238E27FC236}">
                <a16:creationId xmlns:a16="http://schemas.microsoft.com/office/drawing/2014/main" id="{02AF4DD0-F2BD-4A60-9E62-0FE6942C2ED1}"/>
              </a:ext>
            </a:extLst>
          </p:cNvPr>
          <p:cNvSpPr txBox="1"/>
          <p:nvPr/>
        </p:nvSpPr>
        <p:spPr>
          <a:xfrm>
            <a:off x="6095996" y="816986"/>
            <a:ext cx="4505737" cy="36933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IN" dirty="0">
                <a:solidFill>
                  <a:srgbClr val="FFFFFF"/>
                </a:solidFill>
              </a:rPr>
              <a:t>SCOPE  &amp; OBJECTIVES OF </a:t>
            </a:r>
            <a:r>
              <a:rPr lang="en-IN" dirty="0">
                <a:solidFill>
                  <a:schemeClr val="bg1"/>
                </a:solidFill>
              </a:rPr>
              <a:t>THE</a:t>
            </a:r>
            <a:r>
              <a:rPr lang="en-IN" dirty="0">
                <a:solidFill>
                  <a:srgbClr val="FFFFFF"/>
                </a:solidFill>
              </a:rPr>
              <a:t> SYSTEM</a:t>
            </a:r>
            <a:endParaRPr lang="en-IN" dirty="0"/>
          </a:p>
        </p:txBody>
      </p:sp>
      <p:sp>
        <p:nvSpPr>
          <p:cNvPr id="9" name="TextBox 8">
            <a:hlinkClick r:id="rId6" action="ppaction://hlinksldjump"/>
            <a:extLst>
              <a:ext uri="{FF2B5EF4-FFF2-40B4-BE49-F238E27FC236}">
                <a16:creationId xmlns:a16="http://schemas.microsoft.com/office/drawing/2014/main" id="{38B046E1-32A3-4772-968E-544FFC71FF0C}"/>
              </a:ext>
            </a:extLst>
          </p:cNvPr>
          <p:cNvSpPr txBox="1"/>
          <p:nvPr/>
        </p:nvSpPr>
        <p:spPr>
          <a:xfrm>
            <a:off x="535953" y="3805008"/>
            <a:ext cx="4327593" cy="400110"/>
          </a:xfrm>
          <a:prstGeom prst="rect">
            <a:avLst/>
          </a:prstGeom>
          <a:solidFill>
            <a:schemeClr val="accent1">
              <a:lumMod val="50000"/>
            </a:schemeClr>
          </a:solidFill>
        </p:spPr>
        <p:txBody>
          <a:bodyPr wrap="square" rtlCol="0">
            <a:spAutoFit/>
          </a:bodyPr>
          <a:lstStyle/>
          <a:p>
            <a:r>
              <a:rPr lang="en-IN" sz="2000" dirty="0">
                <a:solidFill>
                  <a:schemeClr val="bg1"/>
                </a:solidFill>
              </a:rPr>
              <a:t>           STAKEHOLDER OF THE SYSTEM</a:t>
            </a:r>
          </a:p>
        </p:txBody>
      </p:sp>
      <p:sp>
        <p:nvSpPr>
          <p:cNvPr id="16" name="TextBox 15">
            <a:hlinkClick r:id="rId7" action="ppaction://hlinksldjump"/>
            <a:extLst>
              <a:ext uri="{FF2B5EF4-FFF2-40B4-BE49-F238E27FC236}">
                <a16:creationId xmlns:a16="http://schemas.microsoft.com/office/drawing/2014/main" id="{67A2C5A6-61C0-47DF-AB96-C6036618D065}"/>
              </a:ext>
            </a:extLst>
          </p:cNvPr>
          <p:cNvSpPr txBox="1"/>
          <p:nvPr/>
        </p:nvSpPr>
        <p:spPr>
          <a:xfrm>
            <a:off x="6095996" y="3798744"/>
            <a:ext cx="4505738" cy="369332"/>
          </a:xfrm>
          <a:prstGeom prst="rect">
            <a:avLst/>
          </a:prstGeom>
          <a:solidFill>
            <a:schemeClr val="accent1">
              <a:lumMod val="50000"/>
            </a:schemeClr>
          </a:solidFill>
        </p:spPr>
        <p:txBody>
          <a:bodyPr wrap="square" rtlCol="0">
            <a:spAutoFit/>
          </a:bodyPr>
          <a:lstStyle/>
          <a:p>
            <a:pPr algn="ctr"/>
            <a:r>
              <a:rPr lang="en-IN" dirty="0">
                <a:solidFill>
                  <a:schemeClr val="bg1"/>
                </a:solidFill>
              </a:rPr>
              <a:t>TESTING</a:t>
            </a:r>
          </a:p>
        </p:txBody>
      </p:sp>
      <p:sp>
        <p:nvSpPr>
          <p:cNvPr id="18" name="TextBox 17">
            <a:hlinkClick r:id="rId8" action="ppaction://hlinksldjump"/>
            <a:extLst>
              <a:ext uri="{FF2B5EF4-FFF2-40B4-BE49-F238E27FC236}">
                <a16:creationId xmlns:a16="http://schemas.microsoft.com/office/drawing/2014/main" id="{67A2C5A6-61C0-47DF-AB96-C6036618D065}"/>
              </a:ext>
            </a:extLst>
          </p:cNvPr>
          <p:cNvSpPr txBox="1"/>
          <p:nvPr/>
        </p:nvSpPr>
        <p:spPr>
          <a:xfrm>
            <a:off x="535952" y="5329797"/>
            <a:ext cx="4327593" cy="369332"/>
          </a:xfrm>
          <a:prstGeom prst="rect">
            <a:avLst/>
          </a:prstGeom>
          <a:solidFill>
            <a:schemeClr val="accent1">
              <a:lumMod val="50000"/>
            </a:schemeClr>
          </a:solidFill>
        </p:spPr>
        <p:txBody>
          <a:bodyPr wrap="square" rtlCol="0">
            <a:spAutoFit/>
          </a:bodyPr>
          <a:lstStyle/>
          <a:p>
            <a:pPr algn="ctr"/>
            <a:r>
              <a:rPr lang="en-IN" dirty="0">
                <a:solidFill>
                  <a:schemeClr val="bg1"/>
                </a:solidFill>
              </a:rPr>
              <a:t>SUMMARY &amp; BIBLIOGRAPHY </a:t>
            </a:r>
          </a:p>
        </p:txBody>
      </p:sp>
    </p:spTree>
    <p:extLst>
      <p:ext uri="{BB962C8B-B14F-4D97-AF65-F5344CB8AC3E}">
        <p14:creationId xmlns:p14="http://schemas.microsoft.com/office/powerpoint/2010/main" val="2148561543"/>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u="sng" dirty="0">
                <a:solidFill>
                  <a:srgbClr val="002060"/>
                </a:solidFill>
                <a:effectLst>
                  <a:outerShdw blurRad="38100" dist="38100" dir="2700000" algn="tl">
                    <a:srgbClr val="000000">
                      <a:alpha val="43137"/>
                    </a:srgbClr>
                  </a:outerShdw>
                </a:effectLst>
              </a:rPr>
              <a:t>deployment diagram</a:t>
            </a:r>
            <a:br>
              <a:rPr lang="en-IN" b="1" u="sng" dirty="0">
                <a:solidFill>
                  <a:srgbClr val="002060"/>
                </a:solidFill>
                <a:effectLst>
                  <a:outerShdw blurRad="38100" dist="38100" dir="2700000" algn="tl">
                    <a:srgbClr val="000000">
                      <a:alpha val="43137"/>
                    </a:srgbClr>
                  </a:outerShdw>
                </a:effectLst>
              </a:rPr>
            </a:br>
            <a:br>
              <a:rPr lang="en-IN" b="1" u="sng" dirty="0">
                <a:solidFill>
                  <a:srgbClr val="002060"/>
                </a:solidFill>
                <a:effectLst>
                  <a:outerShdw blurRad="38100" dist="38100" dir="2700000" algn="tl">
                    <a:srgbClr val="000000">
                      <a:alpha val="43137"/>
                    </a:srgbClr>
                  </a:outerShdw>
                </a:effectLst>
              </a:rPr>
            </a:br>
            <a:endParaRPr lang="en-US" dirty="0">
              <a:solidFill>
                <a:srgbClr val="002060"/>
              </a:solidFill>
            </a:endParaRPr>
          </a:p>
        </p:txBody>
      </p:sp>
      <p:pic>
        <p:nvPicPr>
          <p:cNvPr id="6146" name="Picture 2"/>
          <p:cNvPicPr>
            <a:picLocks noGrp="1" noChangeAspect="1" noChangeArrowheads="1"/>
          </p:cNvPicPr>
          <p:nvPr>
            <p:ph idx="1"/>
          </p:nvPr>
        </p:nvPicPr>
        <p:blipFill>
          <a:blip r:embed="rId2"/>
          <a:srcRect/>
          <a:stretch>
            <a:fillRect/>
          </a:stretch>
        </p:blipFill>
        <p:spPr bwMode="auto">
          <a:xfrm>
            <a:off x="287383" y="1058091"/>
            <a:ext cx="11228756" cy="5434784"/>
          </a:xfrm>
          <a:prstGeom prst="rect">
            <a:avLst/>
          </a:prstGeom>
          <a:noFill/>
          <a:ln w="9525">
            <a:noFill/>
            <a:miter lim="800000"/>
            <a:headEnd/>
            <a:tailEnd/>
          </a:ln>
          <a:effec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solidFill>
                  <a:srgbClr val="002060"/>
                </a:solidFill>
              </a:rPr>
              <a:t> </a:t>
            </a:r>
          </a:p>
        </p:txBody>
      </p:sp>
      <p:sp>
        <p:nvSpPr>
          <p:cNvPr id="8" name="Title 1">
            <a:extLst>
              <a:ext uri="{FF2B5EF4-FFF2-40B4-BE49-F238E27FC236}">
                <a16:creationId xmlns:a16="http://schemas.microsoft.com/office/drawing/2014/main" id="{1503A39E-E059-4DDA-BB22-46C9C01798B3}"/>
              </a:ext>
            </a:extLst>
          </p:cNvPr>
          <p:cNvSpPr>
            <a:spLocks noGrp="1"/>
          </p:cNvSpPr>
          <p:nvPr>
            <p:ph type="title"/>
          </p:nvPr>
        </p:nvSpPr>
        <p:spPr>
          <a:xfrm>
            <a:off x="838200" y="365125"/>
            <a:ext cx="10515600" cy="1325563"/>
          </a:xfrm>
        </p:spPr>
        <p:txBody>
          <a:bodyPr/>
          <a:lstStyle/>
          <a:p>
            <a:r>
              <a:rPr lang="en-IN" b="1" u="sng" dirty="0">
                <a:solidFill>
                  <a:srgbClr val="002060"/>
                </a:solidFill>
              </a:rPr>
              <a:t>DATA DICTONARY:-</a:t>
            </a:r>
            <a:endParaRPr lang="en-IN" dirty="0">
              <a:solidFill>
                <a:srgbClr val="002060"/>
              </a:solidFill>
            </a:endParaRPr>
          </a:p>
        </p:txBody>
      </p:sp>
      <p:sp>
        <p:nvSpPr>
          <p:cNvPr id="9" name="Content Placeholder 2">
            <a:extLst>
              <a:ext uri="{FF2B5EF4-FFF2-40B4-BE49-F238E27FC236}">
                <a16:creationId xmlns:a16="http://schemas.microsoft.com/office/drawing/2014/main" id="{8ECD3AC3-8411-4A2B-93A5-16A417B5E36F}"/>
              </a:ext>
            </a:extLst>
          </p:cNvPr>
          <p:cNvSpPr txBox="1">
            <a:spLocks/>
          </p:cNvSpPr>
          <p:nvPr/>
        </p:nvSpPr>
        <p:spPr>
          <a:xfrm>
            <a:off x="838200" y="1577340"/>
            <a:ext cx="9780270" cy="4743450"/>
          </a:xfrm>
          <a:prstGeom prst="rect">
            <a:avLst/>
          </a:prstGeom>
        </p:spPr>
        <p:txBody>
          <a:bodyPr vert="horz" lIns="91440" tIns="45720" rIns="91440" bIns="45720" numCol="2"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2" action="ppaction://hlinksldjump">
                  <a:extLst>
                    <a:ext uri="{A12FA001-AC4F-418D-AE19-62706E023703}">
                      <ahyp:hlinkClr xmlns:ahyp="http://schemas.microsoft.com/office/drawing/2018/hyperlinkcolor" val="tx"/>
                    </a:ext>
                  </a:extLst>
                </a:hlinkClick>
              </a:rPr>
              <a:t>1. R</a:t>
            </a:r>
            <a:r>
              <a:rPr lang="en-IN" sz="2800" dirty="0" err="1">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egistration</a:t>
            </a:r>
            <a:r>
              <a:rPr lang="en-IN" sz="28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rPr>
              <a:t>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3" action="ppaction://hlinksldjump">
                  <a:extLst>
                    <a:ext uri="{A12FA001-AC4F-418D-AE19-62706E023703}">
                      <ahyp:hlinkClr xmlns:ahyp="http://schemas.microsoft.com/office/drawing/2018/hyperlinkcolor" val="tx"/>
                    </a:ext>
                  </a:extLst>
                </a:hlinkClick>
              </a:rPr>
              <a:t>2.Area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800" dirty="0">
                <a:solidFill>
                  <a:schemeClr val="accent1">
                    <a:lumMod val="50000"/>
                  </a:schemeClr>
                </a:solidFill>
                <a:hlinkClick r:id="rId4" action="ppaction://hlinksldjump">
                  <a:extLst>
                    <a:ext uri="{A12FA001-AC4F-418D-AE19-62706E023703}">
                      <ahyp:hlinkClr xmlns:ahyp="http://schemas.microsoft.com/office/drawing/2018/hyperlinkcolor" val="tx"/>
                    </a:ext>
                  </a:extLst>
                </a:hlinkClick>
              </a:rPr>
              <a:t>3.</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4" action="ppaction://hlinksldjump">
                  <a:extLst>
                    <a:ext uri="{A12FA001-AC4F-418D-AE19-62706E023703}">
                      <ahyp:hlinkClr xmlns:ahyp="http://schemas.microsoft.com/office/drawing/2018/hyperlinkcolor" val="tx"/>
                    </a:ext>
                  </a:extLst>
                </a:hlinkClick>
              </a:rPr>
              <a:t>Security question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800" dirty="0">
                <a:solidFill>
                  <a:schemeClr val="accent1">
                    <a:lumMod val="50000"/>
                  </a:schemeClr>
                </a:solidFill>
                <a:hlinkClick r:id="rId5" action="ppaction://hlinksldjump">
                  <a:extLst>
                    <a:ext uri="{A12FA001-AC4F-418D-AE19-62706E023703}">
                      <ahyp:hlinkClr xmlns:ahyp="http://schemas.microsoft.com/office/drawing/2018/hyperlinkcolor" val="tx"/>
                    </a:ext>
                  </a:extLst>
                </a:hlinkClick>
              </a:rPr>
              <a:t>4</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5" action="ppaction://hlinksldjump">
                  <a:extLst>
                    <a:ext uri="{A12FA001-AC4F-418D-AE19-62706E023703}">
                      <ahyp:hlinkClr xmlns:ahyp="http://schemas.microsoft.com/office/drawing/2018/hyperlinkcolor" val="tx"/>
                    </a:ext>
                  </a:extLst>
                </a:hlinkClick>
              </a:rPr>
              <a:t>.Service category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800"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5</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6" action="ppaction://hlinksldjump">
                  <a:extLst>
                    <a:ext uri="{A12FA001-AC4F-418D-AE19-62706E023703}">
                      <ahyp:hlinkClr xmlns:ahyp="http://schemas.microsoft.com/office/drawing/2018/hyperlinkcolor" val="tx"/>
                    </a:ext>
                  </a:extLst>
                </a:hlinkClick>
              </a:rPr>
              <a:t>.Sub</a:t>
            </a:r>
            <a:r>
              <a:rPr kumimoji="0" lang="en-IN" sz="2800" b="0" i="0" u="none" strike="noStrike" kern="1200" cap="none" spc="0" normalizeH="0" noProof="0" dirty="0">
                <a:ln>
                  <a:noFill/>
                </a:ln>
                <a:solidFill>
                  <a:schemeClr val="accent1">
                    <a:lumMod val="50000"/>
                  </a:schemeClr>
                </a:solidFill>
                <a:effectLst/>
                <a:uLnTx/>
                <a:uFillTx/>
                <a:latin typeface="+mn-lt"/>
                <a:ea typeface="+mn-ea"/>
                <a:cs typeface="+mn-cs"/>
                <a:hlinkClick r:id="rId6" action="ppaction://hlinksldjump">
                  <a:extLst>
                    <a:ext uri="{A12FA001-AC4F-418D-AE19-62706E023703}">
                      <ahyp:hlinkClr xmlns:ahyp="http://schemas.microsoft.com/office/drawing/2018/hyperlinkcolor" val="tx"/>
                    </a:ext>
                  </a:extLst>
                </a:hlinkClick>
              </a:rPr>
              <a:t> Category</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6" action="ppaction://hlinksldjump">
                  <a:extLst>
                    <a:ext uri="{A12FA001-AC4F-418D-AE19-62706E023703}">
                      <ahyp:hlinkClr xmlns:ahyp="http://schemas.microsoft.com/office/drawing/2018/hyperlinkcolor" val="tx"/>
                    </a:ext>
                  </a:extLst>
                </a:hlinkClick>
              </a:rPr>
              <a:t>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800" dirty="0">
                <a:solidFill>
                  <a:schemeClr val="accent1">
                    <a:lumMod val="50000"/>
                  </a:schemeClr>
                </a:solidFill>
                <a:hlinkClick r:id="rId7" action="ppaction://hlinksldjump">
                  <a:extLst>
                    <a:ext uri="{A12FA001-AC4F-418D-AE19-62706E023703}">
                      <ahyp:hlinkClr xmlns:ahyp="http://schemas.microsoft.com/office/drawing/2018/hyperlinkcolor" val="tx"/>
                    </a:ext>
                  </a:extLst>
                </a:hlinkClick>
              </a:rPr>
              <a:t>6</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7" action="ppaction://hlinksldjump">
                  <a:extLst>
                    <a:ext uri="{A12FA001-AC4F-418D-AE19-62706E023703}">
                      <ahyp:hlinkClr xmlns:ahyp="http://schemas.microsoft.com/office/drawing/2018/hyperlinkcolor" val="tx"/>
                    </a:ext>
                  </a:extLst>
                </a:hlinkClick>
              </a:rPr>
              <a:t>.Contact</a:t>
            </a:r>
            <a:r>
              <a:rPr kumimoji="0" lang="en-IN" sz="2800" b="0" i="0" u="none" strike="noStrike" kern="1200" cap="none" spc="0" normalizeH="0" noProof="0" dirty="0">
                <a:ln>
                  <a:noFill/>
                </a:ln>
                <a:solidFill>
                  <a:schemeClr val="accent1">
                    <a:lumMod val="50000"/>
                  </a:schemeClr>
                </a:solidFill>
                <a:effectLst/>
                <a:uLnTx/>
                <a:uFillTx/>
                <a:latin typeface="+mn-lt"/>
                <a:ea typeface="+mn-ea"/>
                <a:cs typeface="+mn-cs"/>
                <a:hlinkClick r:id="rId7" action="ppaction://hlinksldjump">
                  <a:extLst>
                    <a:ext uri="{A12FA001-AC4F-418D-AE19-62706E023703}">
                      <ahyp:hlinkClr xmlns:ahyp="http://schemas.microsoft.com/office/drawing/2018/hyperlinkcolor" val="tx"/>
                    </a:ext>
                  </a:extLst>
                </a:hlinkClick>
              </a:rPr>
              <a:t> </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7" action="ppaction://hlinksldjump">
                  <a:extLst>
                    <a:ext uri="{A12FA001-AC4F-418D-AE19-62706E023703}">
                      <ahyp:hlinkClr xmlns:ahyp="http://schemas.microsoft.com/office/drawing/2018/hyperlinkcolor" val="tx"/>
                    </a:ext>
                  </a:extLst>
                </a:hlinkClick>
              </a:rPr>
              <a:t>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IN" sz="28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IN" sz="28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IN" sz="2800" dirty="0">
              <a:solidFill>
                <a:schemeClr val="accent1">
                  <a:lumMod val="50000"/>
                </a:schemeClr>
              </a:solidFill>
              <a:hlinkClick r:id="rId2" action="ppaction://hlinksldjump">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8" action="ppaction://hlinksldjump">
                  <a:extLst>
                    <a:ext uri="{A12FA001-AC4F-418D-AE19-62706E023703}">
                      <ahyp:hlinkClr xmlns:ahyp="http://schemas.microsoft.com/office/drawing/2018/hyperlinkcolor" val="tx"/>
                    </a:ext>
                  </a:extLst>
                </a:hlinkClick>
              </a:rPr>
              <a:t>7.Order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800" dirty="0">
                <a:solidFill>
                  <a:schemeClr val="accent1">
                    <a:lumMod val="50000"/>
                  </a:schemeClr>
                </a:solidFill>
                <a:hlinkClick r:id="rId9" action="ppaction://hlinksldjump">
                  <a:extLst>
                    <a:ext uri="{A12FA001-AC4F-418D-AE19-62706E023703}">
                      <ahyp:hlinkClr xmlns:ahyp="http://schemas.microsoft.com/office/drawing/2018/hyperlinkcolor" val="tx"/>
                    </a:ext>
                  </a:extLst>
                </a:hlinkClick>
              </a:rPr>
              <a:t>8</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9" action="ppaction://hlinksldjump">
                  <a:extLst>
                    <a:ext uri="{A12FA001-AC4F-418D-AE19-62706E023703}">
                      <ahyp:hlinkClr xmlns:ahyp="http://schemas.microsoft.com/office/drawing/2018/hyperlinkcolor" val="tx"/>
                    </a:ext>
                  </a:extLst>
                </a:hlinkClick>
              </a:rPr>
              <a:t>.Feedback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2800" dirty="0">
                <a:solidFill>
                  <a:schemeClr val="accent1">
                    <a:lumMod val="50000"/>
                  </a:schemeClr>
                </a:solidFill>
                <a:hlinkClick r:id="rId6" action="ppaction://hlinksldjump">
                  <a:extLst>
                    <a:ext uri="{A12FA001-AC4F-418D-AE19-62706E023703}">
                      <ahyp:hlinkClr xmlns:ahyp="http://schemas.microsoft.com/office/drawing/2018/hyperlinkcolor" val="tx"/>
                    </a:ext>
                  </a:extLst>
                </a:hlinkClick>
              </a:rPr>
              <a:t>9</a:t>
            </a: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6" action="ppaction://hlinksldjump">
                  <a:extLst>
                    <a:ext uri="{A12FA001-AC4F-418D-AE19-62706E023703}">
                      <ahyp:hlinkClr xmlns:ahyp="http://schemas.microsoft.com/office/drawing/2018/hyperlinkcolor" val="tx"/>
                    </a:ext>
                  </a:extLst>
                </a:hlinkClick>
              </a:rPr>
              <a:t>.Complaint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10" action="ppaction://hlinksldjump">
                  <a:extLst>
                    <a:ext uri="{A12FA001-AC4F-418D-AE19-62706E023703}">
                      <ahyp:hlinkClr xmlns:ahyp="http://schemas.microsoft.com/office/drawing/2018/hyperlinkcolor" val="tx"/>
                    </a:ext>
                  </a:extLst>
                </a:hlinkClick>
              </a:rPr>
              <a:t>10.Time</a:t>
            </a:r>
            <a:r>
              <a:rPr kumimoji="0" lang="en-IN" sz="2800" b="0" i="0" u="none" strike="noStrike" kern="1200" cap="none" spc="0" normalizeH="0" noProof="0" dirty="0">
                <a:ln>
                  <a:noFill/>
                </a:ln>
                <a:solidFill>
                  <a:schemeClr val="accent1">
                    <a:lumMod val="50000"/>
                  </a:schemeClr>
                </a:solidFill>
                <a:effectLst/>
                <a:uLnTx/>
                <a:uFillTx/>
                <a:latin typeface="+mn-lt"/>
                <a:ea typeface="+mn-ea"/>
                <a:cs typeface="+mn-cs"/>
                <a:hlinkClick r:id="rId10" action="ppaction://hlinksldjump">
                  <a:extLst>
                    <a:ext uri="{A12FA001-AC4F-418D-AE19-62706E023703}">
                      <ahyp:hlinkClr xmlns:ahyp="http://schemas.microsoft.com/office/drawing/2018/hyperlinkcolor" val="tx"/>
                    </a:ext>
                  </a:extLst>
                </a:hlinkClick>
              </a:rPr>
              <a:t> </a:t>
            </a:r>
            <a:r>
              <a:rPr kumimoji="0" lang="en-IN" sz="2800" b="0" i="0" u="none" strike="noStrike" kern="1200" cap="none" spc="0" normalizeH="0" noProof="0" dirty="0" err="1">
                <a:ln>
                  <a:noFill/>
                </a:ln>
                <a:solidFill>
                  <a:schemeClr val="accent1">
                    <a:lumMod val="50000"/>
                  </a:schemeClr>
                </a:solidFill>
                <a:effectLst/>
                <a:uLnTx/>
                <a:uFillTx/>
                <a:latin typeface="+mn-lt"/>
                <a:ea typeface="+mn-ea"/>
                <a:cs typeface="+mn-cs"/>
                <a:hlinkClick r:id="rId10" action="ppaction://hlinksldjump">
                  <a:extLst>
                    <a:ext uri="{A12FA001-AC4F-418D-AE19-62706E023703}">
                      <ahyp:hlinkClr xmlns:ahyp="http://schemas.microsoft.com/office/drawing/2018/hyperlinkcolor" val="tx"/>
                    </a:ext>
                  </a:extLst>
                </a:hlinkClick>
              </a:rPr>
              <a:t>Sloat</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hlinkClick r:id="rId11" action="ppaction://hlinksldjump">
                  <a:extLst>
                    <a:ext uri="{A12FA001-AC4F-418D-AE19-62706E023703}">
                      <ahyp:hlinkClr xmlns:ahyp="http://schemas.microsoft.com/office/drawing/2018/hyperlinkcolor" val="tx"/>
                    </a:ext>
                  </a:extLst>
                </a:hlinkClick>
              </a:rPr>
              <a:t>11.Cart Table</a:t>
            </a:r>
            <a:endParaRPr kumimoji="0" lang="en-IN" sz="2800" b="0" i="0" u="none" strike="noStrike" kern="1200" cap="none" spc="0" normalizeH="0" baseline="0" noProof="0" dirty="0">
              <a:ln>
                <a:noFill/>
              </a:ln>
              <a:solidFill>
                <a:schemeClr val="accent1">
                  <a:lumMod val="50000"/>
                </a:schemeClr>
              </a:solidFill>
              <a:effectLst/>
              <a:uLnTx/>
              <a:uFillTx/>
              <a:latin typeface="+mn-lt"/>
              <a:ea typeface="+mn-ea"/>
              <a:cs typeface="+mn-cs"/>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3225182842"/>
              </p:ext>
            </p:extLst>
          </p:nvPr>
        </p:nvGraphicFramePr>
        <p:xfrm>
          <a:off x="329680" y="1966758"/>
          <a:ext cx="11385243" cy="4459856"/>
        </p:xfrm>
        <a:graphic>
          <a:graphicData uri="http://schemas.openxmlformats.org/drawingml/2006/table">
            <a:tbl>
              <a:tblPr firstRow="1" firstCol="1" bandRow="1">
                <a:tableStyleId>{5C22544A-7EE6-4342-B048-85BDC9FD1C3A}</a:tableStyleId>
              </a:tblPr>
              <a:tblGrid>
                <a:gridCol w="1440989">
                  <a:extLst>
                    <a:ext uri="{9D8B030D-6E8A-4147-A177-3AD203B41FA5}">
                      <a16:colId xmlns:a16="http://schemas.microsoft.com/office/drawing/2014/main" val="20000"/>
                    </a:ext>
                  </a:extLst>
                </a:gridCol>
                <a:gridCol w="1934170">
                  <a:extLst>
                    <a:ext uri="{9D8B030D-6E8A-4147-A177-3AD203B41FA5}">
                      <a16:colId xmlns:a16="http://schemas.microsoft.com/office/drawing/2014/main" val="20001"/>
                    </a:ext>
                  </a:extLst>
                </a:gridCol>
                <a:gridCol w="1856032">
                  <a:extLst>
                    <a:ext uri="{9D8B030D-6E8A-4147-A177-3AD203B41FA5}">
                      <a16:colId xmlns:a16="http://schemas.microsoft.com/office/drawing/2014/main" val="20002"/>
                    </a:ext>
                  </a:extLst>
                </a:gridCol>
                <a:gridCol w="1769185">
                  <a:extLst>
                    <a:ext uri="{9D8B030D-6E8A-4147-A177-3AD203B41FA5}">
                      <a16:colId xmlns:a16="http://schemas.microsoft.com/office/drawing/2014/main" val="20003"/>
                    </a:ext>
                  </a:extLst>
                </a:gridCol>
                <a:gridCol w="2004191">
                  <a:extLst>
                    <a:ext uri="{9D8B030D-6E8A-4147-A177-3AD203B41FA5}">
                      <a16:colId xmlns:a16="http://schemas.microsoft.com/office/drawing/2014/main" val="20004"/>
                    </a:ext>
                  </a:extLst>
                </a:gridCol>
                <a:gridCol w="2380676">
                  <a:extLst>
                    <a:ext uri="{9D8B030D-6E8A-4147-A177-3AD203B41FA5}">
                      <a16:colId xmlns:a16="http://schemas.microsoft.com/office/drawing/2014/main" val="20005"/>
                    </a:ext>
                  </a:extLst>
                </a:gridCol>
              </a:tblGrid>
              <a:tr h="574991">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Data Type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544408">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Area_Id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area</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74991">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Area name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area 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921822">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area is active or not</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921822">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921822">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4" name="Title 1">
            <a:extLst>
              <a:ext uri="{FF2B5EF4-FFF2-40B4-BE49-F238E27FC236}">
                <a16:creationId xmlns:a16="http://schemas.microsoft.com/office/drawing/2014/main" id="{AEC906B4-4237-4EE0-8475-ED7CD61AD382}"/>
              </a:ext>
            </a:extLst>
          </p:cNvPr>
          <p:cNvSpPr txBox="1">
            <a:spLocks/>
          </p:cNvSpPr>
          <p:nvPr/>
        </p:nvSpPr>
        <p:spPr>
          <a:xfrm>
            <a:off x="182880" y="365126"/>
            <a:ext cx="11170920" cy="871824"/>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1" i="0" u="sng" strike="noStrike" kern="1200" cap="none" spc="0" normalizeH="0" baseline="0" noProof="0" dirty="0">
                <a:ln>
                  <a:noFill/>
                </a:ln>
                <a:solidFill>
                  <a:srgbClr val="002060"/>
                </a:solidFill>
                <a:effectLst/>
                <a:uLnTx/>
                <a:uFillTx/>
                <a:latin typeface="+mj-lt"/>
                <a:ea typeface="+mj-ea"/>
                <a:cs typeface="+mj-cs"/>
              </a:rPr>
              <a:t>DATA DICTONARY:-</a:t>
            </a:r>
            <a:endParaRPr kumimoji="0" lang="en-IN" sz="4400" b="0" i="0" u="none" strike="noStrike" kern="1200" cap="none" spc="0" normalizeH="0" baseline="0" noProof="0" dirty="0">
              <a:ln>
                <a:noFill/>
              </a:ln>
              <a:solidFill>
                <a:srgbClr val="002060"/>
              </a:solidFill>
              <a:effectLst/>
              <a:uLnTx/>
              <a:uFillTx/>
              <a:latin typeface="+mj-lt"/>
              <a:ea typeface="+mj-ea"/>
              <a:cs typeface="+mj-cs"/>
            </a:endParaRPr>
          </a:p>
        </p:txBody>
      </p:sp>
      <p:sp>
        <p:nvSpPr>
          <p:cNvPr id="5" name="Content Placeholder 2">
            <a:extLst>
              <a:ext uri="{FF2B5EF4-FFF2-40B4-BE49-F238E27FC236}">
                <a16:creationId xmlns:a16="http://schemas.microsoft.com/office/drawing/2014/main" id="{3594B9D9-B0FA-4D15-A67C-1377B07322A3}"/>
              </a:ext>
            </a:extLst>
          </p:cNvPr>
          <p:cNvSpPr txBox="1">
            <a:spLocks/>
          </p:cNvSpPr>
          <p:nvPr/>
        </p:nvSpPr>
        <p:spPr>
          <a:xfrm>
            <a:off x="182880" y="1259548"/>
            <a:ext cx="11170920" cy="491741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IN" sz="2800" b="0" i="0" u="none" strike="noStrike" kern="1200" cap="none" spc="0" normalizeH="0" baseline="0" noProof="0" dirty="0">
                <a:ln>
                  <a:noFill/>
                </a:ln>
                <a:solidFill>
                  <a:srgbClr val="002060"/>
                </a:solidFill>
                <a:effectLst/>
                <a:uLnTx/>
                <a:uFillTx/>
                <a:latin typeface="+mn-lt"/>
                <a:ea typeface="+mn-ea"/>
                <a:cs typeface="+mn-cs"/>
              </a:rPr>
              <a:t>Area Table:-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BF007DA2-4FA0-412D-A638-EC752E6ECBAA}"/>
              </a:ext>
            </a:extLst>
          </p:cNvPr>
          <p:cNvSpPr>
            <a:spLocks noGrp="1"/>
          </p:cNvSpPr>
          <p:nvPr>
            <p:ph type="title"/>
          </p:nvPr>
        </p:nvSpPr>
        <p:spPr>
          <a:xfrm>
            <a:off x="160020" y="365125"/>
            <a:ext cx="11193780" cy="743585"/>
          </a:xfrm>
        </p:spPr>
        <p:txBody>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F6DD5673-2645-4B66-916A-25AACA6DF757}"/>
              </a:ext>
            </a:extLst>
          </p:cNvPr>
          <p:cNvSpPr txBox="1">
            <a:spLocks/>
          </p:cNvSpPr>
          <p:nvPr/>
        </p:nvSpPr>
        <p:spPr>
          <a:xfrm>
            <a:off x="411480" y="1131310"/>
            <a:ext cx="10942320" cy="504565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IN" sz="2800" b="1" i="0" u="none" strike="noStrike" kern="1200" cap="none" spc="0" normalizeH="0" baseline="0" noProof="0" dirty="0">
                <a:ln>
                  <a:noFill/>
                </a:ln>
                <a:solidFill>
                  <a:srgbClr val="002060"/>
                </a:solidFill>
                <a:effectLst/>
                <a:uLnTx/>
                <a:uFillTx/>
                <a:latin typeface="+mn-lt"/>
                <a:ea typeface="+mn-ea"/>
                <a:cs typeface="+mn-cs"/>
              </a:rPr>
              <a:t>Security question table: -</a:t>
            </a: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366138269"/>
              </p:ext>
            </p:extLst>
          </p:nvPr>
        </p:nvGraphicFramePr>
        <p:xfrm>
          <a:off x="420465" y="1803026"/>
          <a:ext cx="11193779" cy="4689849"/>
        </p:xfrm>
        <a:graphic>
          <a:graphicData uri="http://schemas.openxmlformats.org/drawingml/2006/table">
            <a:tbl>
              <a:tblPr firstRow="1" firstCol="1" bandRow="1">
                <a:tableStyleId>{5C22544A-7EE6-4342-B048-85BDC9FD1C3A}</a:tableStyleId>
              </a:tblPr>
              <a:tblGrid>
                <a:gridCol w="1697898">
                  <a:extLst>
                    <a:ext uri="{9D8B030D-6E8A-4147-A177-3AD203B41FA5}">
                      <a16:colId xmlns:a16="http://schemas.microsoft.com/office/drawing/2014/main" val="20000"/>
                    </a:ext>
                  </a:extLst>
                </a:gridCol>
                <a:gridCol w="1697898">
                  <a:extLst>
                    <a:ext uri="{9D8B030D-6E8A-4147-A177-3AD203B41FA5}">
                      <a16:colId xmlns:a16="http://schemas.microsoft.com/office/drawing/2014/main" val="20001"/>
                    </a:ext>
                  </a:extLst>
                </a:gridCol>
                <a:gridCol w="1697898">
                  <a:extLst>
                    <a:ext uri="{9D8B030D-6E8A-4147-A177-3AD203B41FA5}">
                      <a16:colId xmlns:a16="http://schemas.microsoft.com/office/drawing/2014/main" val="20002"/>
                    </a:ext>
                  </a:extLst>
                </a:gridCol>
                <a:gridCol w="1697898">
                  <a:extLst>
                    <a:ext uri="{9D8B030D-6E8A-4147-A177-3AD203B41FA5}">
                      <a16:colId xmlns:a16="http://schemas.microsoft.com/office/drawing/2014/main" val="20003"/>
                    </a:ext>
                  </a:extLst>
                </a:gridCol>
                <a:gridCol w="1698926">
                  <a:extLst>
                    <a:ext uri="{9D8B030D-6E8A-4147-A177-3AD203B41FA5}">
                      <a16:colId xmlns:a16="http://schemas.microsoft.com/office/drawing/2014/main" val="20004"/>
                    </a:ext>
                  </a:extLst>
                </a:gridCol>
                <a:gridCol w="2703261">
                  <a:extLst>
                    <a:ext uri="{9D8B030D-6E8A-4147-A177-3AD203B41FA5}">
                      <a16:colId xmlns:a16="http://schemas.microsoft.com/office/drawing/2014/main" val="20005"/>
                    </a:ext>
                  </a:extLst>
                </a:gridCol>
              </a:tblGrid>
              <a:tr h="476821">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764437">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Sq_Id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security question</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764437">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Security Question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For ask security</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1155280">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err="1">
                          <a:effectLst/>
                        </a:rPr>
                        <a:t>Isactive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security question is active or not</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764437">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764437">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6" name="Rectangle 1"/>
          <p:cNvSpPr>
            <a:spLocks noChangeArrowheads="1"/>
          </p:cNvSpPr>
          <p:nvPr/>
        </p:nvSpPr>
        <p:spPr bwMode="auto">
          <a:xfrm>
            <a:off x="2641600" y="28051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48BEE3B5-800C-4EDE-8223-23EA5E1E6107}"/>
              </a:ext>
            </a:extLst>
          </p:cNvPr>
          <p:cNvSpPr>
            <a:spLocks noGrp="1"/>
          </p:cNvSpPr>
          <p:nvPr>
            <p:ph type="title"/>
          </p:nvPr>
        </p:nvSpPr>
        <p:spPr>
          <a:xfrm>
            <a:off x="114300" y="365126"/>
            <a:ext cx="11239500" cy="871824"/>
          </a:xfrm>
        </p:spPr>
        <p:txBody>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6DD04166-1B6A-473D-BDD1-2E3EC7A10E2F}"/>
              </a:ext>
            </a:extLst>
          </p:cNvPr>
          <p:cNvSpPr txBox="1">
            <a:spLocks/>
          </p:cNvSpPr>
          <p:nvPr/>
        </p:nvSpPr>
        <p:spPr>
          <a:xfrm>
            <a:off x="342900" y="1428750"/>
            <a:ext cx="11010900" cy="474821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IN" sz="2800" b="1" i="0" u="none" strike="noStrike" kern="1200" cap="none" spc="0" normalizeH="0" baseline="0" noProof="0" dirty="0">
                <a:ln>
                  <a:noFill/>
                </a:ln>
                <a:solidFill>
                  <a:srgbClr val="002060"/>
                </a:solidFill>
                <a:effectLst/>
                <a:uLnTx/>
                <a:uFillTx/>
                <a:latin typeface="+mn-lt"/>
                <a:ea typeface="+mn-ea"/>
                <a:cs typeface="+mn-cs"/>
              </a:rPr>
              <a:t>service category table: -</a:t>
            </a: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408826121"/>
              </p:ext>
            </p:extLst>
          </p:nvPr>
        </p:nvGraphicFramePr>
        <p:xfrm>
          <a:off x="361951" y="2033516"/>
          <a:ext cx="11347828" cy="4459359"/>
        </p:xfrm>
        <a:graphic>
          <a:graphicData uri="http://schemas.openxmlformats.org/drawingml/2006/table">
            <a:tbl>
              <a:tblPr firstRow="1" firstCol="1" bandRow="1">
                <a:tableStyleId>{5C22544A-7EE6-4342-B048-85BDC9FD1C3A}</a:tableStyleId>
              </a:tblPr>
              <a:tblGrid>
                <a:gridCol w="1750226">
                  <a:extLst>
                    <a:ext uri="{9D8B030D-6E8A-4147-A177-3AD203B41FA5}">
                      <a16:colId xmlns:a16="http://schemas.microsoft.com/office/drawing/2014/main" val="20000"/>
                    </a:ext>
                  </a:extLst>
                </a:gridCol>
                <a:gridCol w="1750226">
                  <a:extLst>
                    <a:ext uri="{9D8B030D-6E8A-4147-A177-3AD203B41FA5}">
                      <a16:colId xmlns:a16="http://schemas.microsoft.com/office/drawing/2014/main" val="20001"/>
                    </a:ext>
                  </a:extLst>
                </a:gridCol>
                <a:gridCol w="1750226">
                  <a:extLst>
                    <a:ext uri="{9D8B030D-6E8A-4147-A177-3AD203B41FA5}">
                      <a16:colId xmlns:a16="http://schemas.microsoft.com/office/drawing/2014/main" val="20002"/>
                    </a:ext>
                  </a:extLst>
                </a:gridCol>
                <a:gridCol w="1750226">
                  <a:extLst>
                    <a:ext uri="{9D8B030D-6E8A-4147-A177-3AD203B41FA5}">
                      <a16:colId xmlns:a16="http://schemas.microsoft.com/office/drawing/2014/main" val="20003"/>
                    </a:ext>
                  </a:extLst>
                </a:gridCol>
                <a:gridCol w="1751286">
                  <a:extLst>
                    <a:ext uri="{9D8B030D-6E8A-4147-A177-3AD203B41FA5}">
                      <a16:colId xmlns:a16="http://schemas.microsoft.com/office/drawing/2014/main" val="20004"/>
                    </a:ext>
                  </a:extLst>
                </a:gridCol>
                <a:gridCol w="2595638">
                  <a:extLst>
                    <a:ext uri="{9D8B030D-6E8A-4147-A177-3AD203B41FA5}">
                      <a16:colId xmlns:a16="http://schemas.microsoft.com/office/drawing/2014/main" val="20005"/>
                    </a:ext>
                  </a:extLst>
                </a:gridCol>
              </a:tblGrid>
              <a:tr h="395135">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811289">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err="1">
                          <a:effectLst/>
                        </a:rPr>
                        <a:t>Sq_Id</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service category</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33479">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Sc_name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service category 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95135">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Profile_pic</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Profile_pic</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957363">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service category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633479">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633479">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6" name="Rectangle 1"/>
          <p:cNvSpPr>
            <a:spLocks noChangeArrowheads="1"/>
          </p:cNvSpPr>
          <p:nvPr/>
        </p:nvSpPr>
        <p:spPr bwMode="auto">
          <a:xfrm>
            <a:off x="2698750" y="26368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8902939C-086B-4B23-AECF-0208C9F87ED8}"/>
              </a:ext>
            </a:extLst>
          </p:cNvPr>
          <p:cNvSpPr>
            <a:spLocks noGrp="1"/>
          </p:cNvSpPr>
          <p:nvPr>
            <p:ph type="title"/>
          </p:nvPr>
        </p:nvSpPr>
        <p:spPr>
          <a:xfrm>
            <a:off x="0" y="225197"/>
            <a:ext cx="11353800" cy="849224"/>
          </a:xfrm>
        </p:spPr>
        <p:txBody>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0AA9EC83-E9EC-4703-8B7A-4EF87CC30655}"/>
              </a:ext>
            </a:extLst>
          </p:cNvPr>
          <p:cNvSpPr txBox="1">
            <a:spLocks/>
          </p:cNvSpPr>
          <p:nvPr/>
        </p:nvSpPr>
        <p:spPr>
          <a:xfrm>
            <a:off x="0" y="1025411"/>
            <a:ext cx="11353800" cy="515155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IN" sz="2800" b="1" i="0" u="none" strike="noStrike" kern="1200" cap="none" spc="0" normalizeH="0" baseline="0" noProof="0" dirty="0">
                <a:ln>
                  <a:noFill/>
                </a:ln>
                <a:solidFill>
                  <a:srgbClr val="002060"/>
                </a:solidFill>
                <a:effectLst/>
                <a:uLnTx/>
                <a:uFillTx/>
                <a:latin typeface="+mn-lt"/>
                <a:ea typeface="+mn-ea"/>
                <a:cs typeface="+mn-cs"/>
              </a:rPr>
              <a:t>Cart table: -</a:t>
            </a: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rgbClr val="002060"/>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479455497"/>
              </p:ext>
            </p:extLst>
          </p:nvPr>
        </p:nvGraphicFramePr>
        <p:xfrm>
          <a:off x="585097" y="1537252"/>
          <a:ext cx="11196087" cy="4943061"/>
        </p:xfrm>
        <a:graphic>
          <a:graphicData uri="http://schemas.openxmlformats.org/drawingml/2006/table">
            <a:tbl>
              <a:tblPr firstRow="1" firstCol="1" bandRow="1">
                <a:tableStyleId>{5C22544A-7EE6-4342-B048-85BDC9FD1C3A}</a:tableStyleId>
              </a:tblPr>
              <a:tblGrid>
                <a:gridCol w="1427148">
                  <a:extLst>
                    <a:ext uri="{9D8B030D-6E8A-4147-A177-3AD203B41FA5}">
                      <a16:colId xmlns:a16="http://schemas.microsoft.com/office/drawing/2014/main" val="20000"/>
                    </a:ext>
                  </a:extLst>
                </a:gridCol>
                <a:gridCol w="2478415">
                  <a:extLst>
                    <a:ext uri="{9D8B030D-6E8A-4147-A177-3AD203B41FA5}">
                      <a16:colId xmlns:a16="http://schemas.microsoft.com/office/drawing/2014/main" val="20001"/>
                    </a:ext>
                  </a:extLst>
                </a:gridCol>
                <a:gridCol w="1848259">
                  <a:extLst>
                    <a:ext uri="{9D8B030D-6E8A-4147-A177-3AD203B41FA5}">
                      <a16:colId xmlns:a16="http://schemas.microsoft.com/office/drawing/2014/main" val="20002"/>
                    </a:ext>
                  </a:extLst>
                </a:gridCol>
                <a:gridCol w="1487452">
                  <a:extLst>
                    <a:ext uri="{9D8B030D-6E8A-4147-A177-3AD203B41FA5}">
                      <a16:colId xmlns:a16="http://schemas.microsoft.com/office/drawing/2014/main" val="20003"/>
                    </a:ext>
                  </a:extLst>
                </a:gridCol>
                <a:gridCol w="1997003">
                  <a:extLst>
                    <a:ext uri="{9D8B030D-6E8A-4147-A177-3AD203B41FA5}">
                      <a16:colId xmlns:a16="http://schemas.microsoft.com/office/drawing/2014/main" val="20004"/>
                    </a:ext>
                  </a:extLst>
                </a:gridCol>
                <a:gridCol w="1957810">
                  <a:extLst>
                    <a:ext uri="{9D8B030D-6E8A-4147-A177-3AD203B41FA5}">
                      <a16:colId xmlns:a16="http://schemas.microsoft.com/office/drawing/2014/main" val="20005"/>
                    </a:ext>
                  </a:extLst>
                </a:gridCol>
              </a:tblGrid>
              <a:tr h="478690">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453229">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err="1">
                          <a:effectLst/>
                        </a:rPr>
                        <a:t>Cart_Id</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cart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453229">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Sub_Id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service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67431">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Price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service price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802391">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Subcate_name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50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subcate_name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767431">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cart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453229">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767431">
                <a:tc>
                  <a:txBody>
                    <a:bodyPr/>
                    <a:lstStyle/>
                    <a:p>
                      <a:pPr marR="179705" algn="just">
                        <a:lnSpc>
                          <a:spcPct val="107000"/>
                        </a:lnSpc>
                        <a:spcBef>
                          <a:spcPts val="50"/>
                        </a:spcBef>
                        <a:spcAft>
                          <a:spcPts val="50"/>
                        </a:spcAft>
                      </a:pPr>
                      <a:r>
                        <a:rPr lang="en-IN" sz="1400" dirty="0">
                          <a:effectLst/>
                        </a:rPr>
                        <a:t>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bl>
          </a:graphicData>
        </a:graphic>
      </p:graphicFrame>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D8ADAC56-68B3-4F6F-B6D9-304D77C2FD73}"/>
              </a:ext>
            </a:extLst>
          </p:cNvPr>
          <p:cNvSpPr txBox="1">
            <a:spLocks/>
          </p:cNvSpPr>
          <p:nvPr/>
        </p:nvSpPr>
        <p:spPr>
          <a:xfrm>
            <a:off x="0" y="1"/>
            <a:ext cx="11353800" cy="1062989"/>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1" i="0" u="sng" strike="noStrike" kern="1200" cap="none" spc="0" normalizeH="0" baseline="0" noProof="0" dirty="0">
                <a:ln>
                  <a:noFill/>
                </a:ln>
                <a:solidFill>
                  <a:srgbClr val="002060"/>
                </a:solidFill>
                <a:effectLst/>
                <a:uLnTx/>
                <a:uFillTx/>
                <a:latin typeface="+mj-lt"/>
                <a:ea typeface="+mj-ea"/>
                <a:cs typeface="+mj-cs"/>
              </a:rPr>
              <a:t>DATA DICTONARY:-</a:t>
            </a:r>
            <a:endParaRPr kumimoji="0" lang="en-IN" sz="4400" b="0" i="0" u="none" strike="noStrike" kern="1200" cap="none" spc="0" normalizeH="0" baseline="0" noProof="0" dirty="0">
              <a:ln>
                <a:noFill/>
              </a:ln>
              <a:solidFill>
                <a:srgbClr val="002060"/>
              </a:solidFill>
              <a:effectLst/>
              <a:uLnTx/>
              <a:uFillTx/>
              <a:latin typeface="+mj-lt"/>
              <a:ea typeface="+mj-ea"/>
              <a:cs typeface="+mj-cs"/>
            </a:endParaRPr>
          </a:p>
        </p:txBody>
      </p:sp>
      <p:sp>
        <p:nvSpPr>
          <p:cNvPr id="5" name="Content Placeholder 2">
            <a:extLst>
              <a:ext uri="{FF2B5EF4-FFF2-40B4-BE49-F238E27FC236}">
                <a16:creationId xmlns:a16="http://schemas.microsoft.com/office/drawing/2014/main" id="{89D587FB-CD60-47F4-B002-63EA8FE470BD}"/>
              </a:ext>
            </a:extLst>
          </p:cNvPr>
          <p:cNvSpPr txBox="1">
            <a:spLocks/>
          </p:cNvSpPr>
          <p:nvPr/>
        </p:nvSpPr>
        <p:spPr>
          <a:xfrm>
            <a:off x="137160" y="982980"/>
            <a:ext cx="11216640" cy="519398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IN" sz="2800" b="1" i="0" u="none" strike="noStrike" kern="1200" cap="none" spc="0" normalizeH="0" baseline="0" noProof="0" dirty="0">
                <a:ln>
                  <a:noFill/>
                </a:ln>
                <a:solidFill>
                  <a:srgbClr val="002060"/>
                </a:solidFill>
                <a:effectLst/>
                <a:uLnTx/>
                <a:uFillTx/>
                <a:latin typeface="+mn-lt"/>
                <a:ea typeface="+mn-ea"/>
                <a:cs typeface="+mn-cs"/>
              </a:rPr>
              <a:t>feedback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302149678"/>
              </p:ext>
            </p:extLst>
          </p:nvPr>
        </p:nvGraphicFramePr>
        <p:xfrm>
          <a:off x="489580" y="1577009"/>
          <a:ext cx="11353801" cy="4943063"/>
        </p:xfrm>
        <a:graphic>
          <a:graphicData uri="http://schemas.openxmlformats.org/drawingml/2006/table">
            <a:tbl>
              <a:tblPr firstRow="1" firstCol="1" bandRow="1">
                <a:tableStyleId>{5C22544A-7EE6-4342-B048-85BDC9FD1C3A}</a:tableStyleId>
              </a:tblPr>
              <a:tblGrid>
                <a:gridCol w="1473980">
                  <a:extLst>
                    <a:ext uri="{9D8B030D-6E8A-4147-A177-3AD203B41FA5}">
                      <a16:colId xmlns:a16="http://schemas.microsoft.com/office/drawing/2014/main" val="20000"/>
                    </a:ext>
                  </a:extLst>
                </a:gridCol>
                <a:gridCol w="1978454">
                  <a:extLst>
                    <a:ext uri="{9D8B030D-6E8A-4147-A177-3AD203B41FA5}">
                      <a16:colId xmlns:a16="http://schemas.microsoft.com/office/drawing/2014/main" val="20001"/>
                    </a:ext>
                  </a:extLst>
                </a:gridCol>
                <a:gridCol w="1908909">
                  <a:extLst>
                    <a:ext uri="{9D8B030D-6E8A-4147-A177-3AD203B41FA5}">
                      <a16:colId xmlns:a16="http://schemas.microsoft.com/office/drawing/2014/main" val="20002"/>
                    </a:ext>
                  </a:extLst>
                </a:gridCol>
                <a:gridCol w="1494741">
                  <a:extLst>
                    <a:ext uri="{9D8B030D-6E8A-4147-A177-3AD203B41FA5}">
                      <a16:colId xmlns:a16="http://schemas.microsoft.com/office/drawing/2014/main" val="20003"/>
                    </a:ext>
                  </a:extLst>
                </a:gridCol>
                <a:gridCol w="2062535">
                  <a:extLst>
                    <a:ext uri="{9D8B030D-6E8A-4147-A177-3AD203B41FA5}">
                      <a16:colId xmlns:a16="http://schemas.microsoft.com/office/drawing/2014/main" val="20004"/>
                    </a:ext>
                  </a:extLst>
                </a:gridCol>
                <a:gridCol w="2435182">
                  <a:extLst>
                    <a:ext uri="{9D8B030D-6E8A-4147-A177-3AD203B41FA5}">
                      <a16:colId xmlns:a16="http://schemas.microsoft.com/office/drawing/2014/main" val="20005"/>
                    </a:ext>
                  </a:extLst>
                </a:gridCol>
              </a:tblGrid>
              <a:tr h="426243">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403571">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feedback</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403571">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feedback </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426243">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First name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20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give user 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03571">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Email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50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user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03571">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Phone No.</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no</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426243">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Message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give feedback</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683350">
                <a:tc>
                  <a:txBody>
                    <a:bodyPr/>
                    <a:lstStyle/>
                    <a:p>
                      <a:pPr marR="179705" algn="just">
                        <a:lnSpc>
                          <a:spcPct val="107000"/>
                        </a:lnSpc>
                        <a:spcBef>
                          <a:spcPts val="50"/>
                        </a:spcBef>
                        <a:spcAft>
                          <a:spcPts val="50"/>
                        </a:spcAft>
                      </a:pPr>
                      <a:r>
                        <a:rPr lang="en-IN" sz="1400" dirty="0">
                          <a:effectLst/>
                        </a:rPr>
                        <a:t>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feedback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683350">
                <a:tc>
                  <a:txBody>
                    <a:bodyPr/>
                    <a:lstStyle/>
                    <a:p>
                      <a:pPr marR="179705" algn="just">
                        <a:lnSpc>
                          <a:spcPct val="107000"/>
                        </a:lnSpc>
                        <a:spcBef>
                          <a:spcPts val="50"/>
                        </a:spcBef>
                        <a:spcAft>
                          <a:spcPts val="50"/>
                        </a:spcAft>
                      </a:pPr>
                      <a:r>
                        <a:rPr lang="en-IN" sz="1400" dirty="0">
                          <a:effectLst/>
                        </a:rPr>
                        <a:t>8</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683350">
                <a:tc>
                  <a:txBody>
                    <a:bodyPr/>
                    <a:lstStyle/>
                    <a:p>
                      <a:pPr marR="179705" algn="just">
                        <a:lnSpc>
                          <a:spcPct val="107000"/>
                        </a:lnSpc>
                        <a:spcBef>
                          <a:spcPts val="50"/>
                        </a:spcBef>
                        <a:spcAft>
                          <a:spcPts val="50"/>
                        </a:spcAft>
                      </a:pPr>
                      <a:r>
                        <a:rPr lang="en-IN" sz="1400" dirty="0">
                          <a:effectLst/>
                        </a:rPr>
                        <a:t>9</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B7390D37-9BA7-4A58-9084-4F68E1D8740A}"/>
              </a:ext>
            </a:extLst>
          </p:cNvPr>
          <p:cNvSpPr>
            <a:spLocks noGrp="1"/>
          </p:cNvSpPr>
          <p:nvPr>
            <p:ph type="title"/>
          </p:nvPr>
        </p:nvSpPr>
        <p:spPr>
          <a:xfrm>
            <a:off x="114300" y="125731"/>
            <a:ext cx="11239500" cy="731520"/>
          </a:xfrm>
        </p:spPr>
        <p:txBody>
          <a:bodyPr>
            <a:normAutofit/>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969CEB5D-37FF-4CAF-980E-84A436DB286D}"/>
              </a:ext>
            </a:extLst>
          </p:cNvPr>
          <p:cNvSpPr txBox="1">
            <a:spLocks/>
          </p:cNvSpPr>
          <p:nvPr/>
        </p:nvSpPr>
        <p:spPr>
          <a:xfrm>
            <a:off x="274320" y="857251"/>
            <a:ext cx="11079480" cy="5319712"/>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IN" sz="2800" b="1" i="0" u="none" strike="noStrike" kern="1200" cap="none" spc="0" normalizeH="0" baseline="0" noProof="0" dirty="0">
                <a:ln>
                  <a:noFill/>
                </a:ln>
                <a:solidFill>
                  <a:srgbClr val="002060"/>
                </a:solidFill>
                <a:effectLst/>
                <a:uLnTx/>
                <a:uFillTx/>
                <a:latin typeface="+mn-lt"/>
                <a:ea typeface="+mn-ea"/>
                <a:cs typeface="+mn-cs"/>
              </a:rPr>
              <a:t>Complain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829689541"/>
              </p:ext>
            </p:extLst>
          </p:nvPr>
        </p:nvGraphicFramePr>
        <p:xfrm>
          <a:off x="274319" y="1486311"/>
          <a:ext cx="11387593" cy="4980750"/>
        </p:xfrm>
        <a:graphic>
          <a:graphicData uri="http://schemas.openxmlformats.org/drawingml/2006/table">
            <a:tbl>
              <a:tblPr firstRow="1" firstCol="1" bandRow="1">
                <a:tableStyleId>{5C22544A-7EE6-4342-B048-85BDC9FD1C3A}</a:tableStyleId>
              </a:tblPr>
              <a:tblGrid>
                <a:gridCol w="1497174">
                  <a:extLst>
                    <a:ext uri="{9D8B030D-6E8A-4147-A177-3AD203B41FA5}">
                      <a16:colId xmlns:a16="http://schemas.microsoft.com/office/drawing/2014/main" val="20000"/>
                    </a:ext>
                  </a:extLst>
                </a:gridCol>
                <a:gridCol w="2009588">
                  <a:extLst>
                    <a:ext uri="{9D8B030D-6E8A-4147-A177-3AD203B41FA5}">
                      <a16:colId xmlns:a16="http://schemas.microsoft.com/office/drawing/2014/main" val="20001"/>
                    </a:ext>
                  </a:extLst>
                </a:gridCol>
                <a:gridCol w="1938944">
                  <a:extLst>
                    <a:ext uri="{9D8B030D-6E8A-4147-A177-3AD203B41FA5}">
                      <a16:colId xmlns:a16="http://schemas.microsoft.com/office/drawing/2014/main" val="20002"/>
                    </a:ext>
                  </a:extLst>
                </a:gridCol>
                <a:gridCol w="1560433">
                  <a:extLst>
                    <a:ext uri="{9D8B030D-6E8A-4147-A177-3AD203B41FA5}">
                      <a16:colId xmlns:a16="http://schemas.microsoft.com/office/drawing/2014/main" val="20003"/>
                    </a:ext>
                  </a:extLst>
                </a:gridCol>
                <a:gridCol w="2094988">
                  <a:extLst>
                    <a:ext uri="{9D8B030D-6E8A-4147-A177-3AD203B41FA5}">
                      <a16:colId xmlns:a16="http://schemas.microsoft.com/office/drawing/2014/main" val="20004"/>
                    </a:ext>
                  </a:extLst>
                </a:gridCol>
                <a:gridCol w="2286466">
                  <a:extLst>
                    <a:ext uri="{9D8B030D-6E8A-4147-A177-3AD203B41FA5}">
                      <a16:colId xmlns:a16="http://schemas.microsoft.com/office/drawing/2014/main" val="20005"/>
                    </a:ext>
                  </a:extLst>
                </a:gridCol>
              </a:tblGrid>
              <a:tr h="398373">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Descriptions</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77184">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Integer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complaint</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98373">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Integer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PK</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 </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98373">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First name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 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77184">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Email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user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77184">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Phone No.</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no</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738075">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Message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send complaint message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638668">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complaint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638668">
                <a:tc>
                  <a:txBody>
                    <a:bodyPr/>
                    <a:lstStyle/>
                    <a:p>
                      <a:pPr marR="179705" algn="just">
                        <a:lnSpc>
                          <a:spcPct val="107000"/>
                        </a:lnSpc>
                        <a:spcBef>
                          <a:spcPts val="50"/>
                        </a:spcBef>
                        <a:spcAft>
                          <a:spcPts val="50"/>
                        </a:spcAft>
                      </a:pPr>
                      <a:r>
                        <a:rPr lang="en-IN" sz="1400" dirty="0">
                          <a:effectLst/>
                        </a:rPr>
                        <a:t>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638668">
                <a:tc>
                  <a:txBody>
                    <a:bodyPr/>
                    <a:lstStyle/>
                    <a:p>
                      <a:pPr marR="179705" algn="just">
                        <a:lnSpc>
                          <a:spcPct val="107000"/>
                        </a:lnSpc>
                        <a:spcBef>
                          <a:spcPts val="50"/>
                        </a:spcBef>
                        <a:spcAft>
                          <a:spcPts val="50"/>
                        </a:spcAft>
                      </a:pPr>
                      <a:r>
                        <a:rPr lang="en-IN" sz="1400" dirty="0">
                          <a:effectLst/>
                        </a:rPr>
                        <a:t>8</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63171B1A-83FB-4319-8533-9747DBAAB692}"/>
              </a:ext>
            </a:extLst>
          </p:cNvPr>
          <p:cNvSpPr>
            <a:spLocks noGrp="1"/>
          </p:cNvSpPr>
          <p:nvPr>
            <p:ph type="title"/>
          </p:nvPr>
        </p:nvSpPr>
        <p:spPr>
          <a:xfrm>
            <a:off x="0" y="148590"/>
            <a:ext cx="11353800" cy="532447"/>
          </a:xfrm>
        </p:spPr>
        <p:txBody>
          <a:bodyPr>
            <a:normAutofit fontScale="90000"/>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F5E5C775-28D3-40B4-ADE5-9532EF8F051A}"/>
              </a:ext>
            </a:extLst>
          </p:cNvPr>
          <p:cNvSpPr txBox="1">
            <a:spLocks/>
          </p:cNvSpPr>
          <p:nvPr/>
        </p:nvSpPr>
        <p:spPr>
          <a:xfrm>
            <a:off x="91440" y="681037"/>
            <a:ext cx="11262360" cy="549592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lang="en-IN" sz="2800" b="1" noProof="0" dirty="0">
                <a:solidFill>
                  <a:srgbClr val="002060"/>
                </a:solidFill>
              </a:rPr>
              <a:t>Order</a:t>
            </a:r>
            <a:r>
              <a:rPr kumimoji="0" lang="en-IN" sz="2800" b="1" i="0" u="none" strike="noStrike" kern="1200" cap="none" spc="0" normalizeH="0" baseline="0" noProof="0" dirty="0">
                <a:ln>
                  <a:noFill/>
                </a:ln>
                <a:solidFill>
                  <a:srgbClr val="002060"/>
                </a:solidFill>
                <a:effectLst/>
                <a:uLnTx/>
                <a:uFillTx/>
                <a:latin typeface="+mn-lt"/>
                <a:ea typeface="+mn-ea"/>
                <a:cs typeface="+mn-cs"/>
              </a:rPr>
              <a:t>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3755391336"/>
              </p:ext>
            </p:extLst>
          </p:nvPr>
        </p:nvGraphicFramePr>
        <p:xfrm>
          <a:off x="371837" y="1609663"/>
          <a:ext cx="11353797" cy="4857399"/>
        </p:xfrm>
        <a:graphic>
          <a:graphicData uri="http://schemas.openxmlformats.org/drawingml/2006/table">
            <a:tbl>
              <a:tblPr firstRow="1" firstCol="1" bandRow="1">
                <a:tableStyleId>{5C22544A-7EE6-4342-B048-85BDC9FD1C3A}</a:tableStyleId>
              </a:tblPr>
              <a:tblGrid>
                <a:gridCol w="1751146">
                  <a:extLst>
                    <a:ext uri="{9D8B030D-6E8A-4147-A177-3AD203B41FA5}">
                      <a16:colId xmlns:a16="http://schemas.microsoft.com/office/drawing/2014/main" val="20000"/>
                    </a:ext>
                  </a:extLst>
                </a:gridCol>
                <a:gridCol w="1751146">
                  <a:extLst>
                    <a:ext uri="{9D8B030D-6E8A-4147-A177-3AD203B41FA5}">
                      <a16:colId xmlns:a16="http://schemas.microsoft.com/office/drawing/2014/main" val="20001"/>
                    </a:ext>
                  </a:extLst>
                </a:gridCol>
                <a:gridCol w="1751146">
                  <a:extLst>
                    <a:ext uri="{9D8B030D-6E8A-4147-A177-3AD203B41FA5}">
                      <a16:colId xmlns:a16="http://schemas.microsoft.com/office/drawing/2014/main" val="20002"/>
                    </a:ext>
                  </a:extLst>
                </a:gridCol>
                <a:gridCol w="1751146">
                  <a:extLst>
                    <a:ext uri="{9D8B030D-6E8A-4147-A177-3AD203B41FA5}">
                      <a16:colId xmlns:a16="http://schemas.microsoft.com/office/drawing/2014/main" val="20003"/>
                    </a:ext>
                  </a:extLst>
                </a:gridCol>
                <a:gridCol w="1752209">
                  <a:extLst>
                    <a:ext uri="{9D8B030D-6E8A-4147-A177-3AD203B41FA5}">
                      <a16:colId xmlns:a16="http://schemas.microsoft.com/office/drawing/2014/main" val="20004"/>
                    </a:ext>
                  </a:extLst>
                </a:gridCol>
                <a:gridCol w="2597004">
                  <a:extLst>
                    <a:ext uri="{9D8B030D-6E8A-4147-A177-3AD203B41FA5}">
                      <a16:colId xmlns:a16="http://schemas.microsoft.com/office/drawing/2014/main" val="20005"/>
                    </a:ext>
                  </a:extLst>
                </a:gridCol>
              </a:tblGrid>
              <a:tr h="331057">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13449">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Order_Id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order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565969">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Cart_id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 </a:t>
                      </a:r>
                    </a:p>
                    <a:p>
                      <a:pPr marR="179705" algn="just">
                        <a:lnSpc>
                          <a:spcPct val="107000"/>
                        </a:lnSpc>
                        <a:spcBef>
                          <a:spcPts val="50"/>
                        </a:spcBef>
                        <a:spcAft>
                          <a:spcPts val="50"/>
                        </a:spcAft>
                      </a:pPr>
                      <a:r>
                        <a:rPr lang="en-IN" sz="1400">
                          <a:effectLst/>
                        </a:rPr>
                        <a:t>         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cart_id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30750">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Sub_id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sub_ category 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13449">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User_id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31057">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Price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show price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13449">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Artist_id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artist_id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565969">
                <a:tc>
                  <a:txBody>
                    <a:bodyPr/>
                    <a:lstStyle/>
                    <a:p>
                      <a:pPr marR="179705" algn="just">
                        <a:lnSpc>
                          <a:spcPct val="107000"/>
                        </a:lnSpc>
                        <a:spcBef>
                          <a:spcPts val="50"/>
                        </a:spcBef>
                        <a:spcAft>
                          <a:spcPts val="50"/>
                        </a:spcAft>
                      </a:pPr>
                      <a:r>
                        <a:rPr lang="en-IN" sz="1400" dirty="0">
                          <a:effectLst/>
                        </a:rPr>
                        <a:t>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p>
                    <a:p>
                      <a:pPr marR="179705" algn="just">
                        <a:lnSpc>
                          <a:spcPct val="107000"/>
                        </a:lnSpc>
                        <a:spcBef>
                          <a:spcPts val="50"/>
                        </a:spcBef>
                        <a:spcAft>
                          <a:spcPts val="50"/>
                        </a:spcAft>
                      </a:pPr>
                      <a:r>
                        <a:rPr lang="en-IN" sz="1400">
                          <a:effectLst/>
                        </a:rPr>
                        <a:t> </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530750">
                <a:tc>
                  <a:txBody>
                    <a:bodyPr/>
                    <a:lstStyle/>
                    <a:p>
                      <a:pPr marR="179705" algn="just">
                        <a:lnSpc>
                          <a:spcPct val="107000"/>
                        </a:lnSpc>
                        <a:spcBef>
                          <a:spcPts val="50"/>
                        </a:spcBef>
                        <a:spcAft>
                          <a:spcPts val="50"/>
                        </a:spcAft>
                      </a:pPr>
                      <a:r>
                        <a:rPr lang="en-IN" sz="1400" dirty="0">
                          <a:effectLst/>
                        </a:rPr>
                        <a:t>8</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service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530750">
                <a:tc>
                  <a:txBody>
                    <a:bodyPr/>
                    <a:lstStyle/>
                    <a:p>
                      <a:pPr marR="179705" algn="just">
                        <a:lnSpc>
                          <a:spcPct val="107000"/>
                        </a:lnSpc>
                        <a:spcBef>
                          <a:spcPts val="50"/>
                        </a:spcBef>
                        <a:spcAft>
                          <a:spcPts val="50"/>
                        </a:spcAft>
                      </a:pPr>
                      <a:r>
                        <a:rPr lang="en-IN" sz="1400" dirty="0">
                          <a:effectLst/>
                        </a:rPr>
                        <a:t>9</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530750">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Orderuserid</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Integer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order user id</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63171B1A-83FB-4319-8533-9747DBAAB692}"/>
              </a:ext>
            </a:extLst>
          </p:cNvPr>
          <p:cNvSpPr>
            <a:spLocks noGrp="1"/>
          </p:cNvSpPr>
          <p:nvPr>
            <p:ph type="title"/>
          </p:nvPr>
        </p:nvSpPr>
        <p:spPr>
          <a:xfrm>
            <a:off x="0" y="148590"/>
            <a:ext cx="11353800" cy="532447"/>
          </a:xfrm>
        </p:spPr>
        <p:txBody>
          <a:bodyPr>
            <a:normAutofit fontScale="90000"/>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F5E5C775-28D3-40B4-ADE5-9532EF8F051A}"/>
              </a:ext>
            </a:extLst>
          </p:cNvPr>
          <p:cNvSpPr txBox="1">
            <a:spLocks/>
          </p:cNvSpPr>
          <p:nvPr/>
        </p:nvSpPr>
        <p:spPr>
          <a:xfrm>
            <a:off x="91440" y="681037"/>
            <a:ext cx="11262360" cy="549592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lang="en-IN" sz="2800" b="1" noProof="0" dirty="0">
                <a:solidFill>
                  <a:srgbClr val="002060"/>
                </a:solidFill>
              </a:rPr>
              <a:t>Reg</a:t>
            </a:r>
            <a:r>
              <a:rPr kumimoji="0" lang="en-IN" sz="2800" b="1" i="0" u="none" strike="noStrike" kern="1200" cap="none" spc="0" normalizeH="0" baseline="0" noProof="0" dirty="0">
                <a:ln>
                  <a:noFill/>
                </a:ln>
                <a:solidFill>
                  <a:srgbClr val="002060"/>
                </a:solidFill>
                <a:effectLst/>
                <a:uLnTx/>
                <a:uFillTx/>
                <a:latin typeface="+mn-lt"/>
                <a:ea typeface="+mn-ea"/>
                <a:cs typeface="+mn-cs"/>
              </a:rPr>
              <a:t>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p:txBody>
      </p:sp>
      <p:sp>
        <p:nvSpPr>
          <p:cNvPr id="7" name="Rectangle 1"/>
          <p:cNvSpPr>
            <a:spLocks noChangeArrowheads="1"/>
          </p:cNvSpPr>
          <p:nvPr/>
        </p:nvSpPr>
        <p:spPr bwMode="auto">
          <a:xfrm>
            <a:off x="2039398" y="1549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246425819"/>
              </p:ext>
            </p:extLst>
          </p:nvPr>
        </p:nvGraphicFramePr>
        <p:xfrm>
          <a:off x="381620" y="1549400"/>
          <a:ext cx="11353799" cy="4878696"/>
        </p:xfrm>
        <a:graphic>
          <a:graphicData uri="http://schemas.openxmlformats.org/drawingml/2006/table">
            <a:tbl>
              <a:tblPr firstRow="1" firstCol="1" bandRow="1">
                <a:tableStyleId>{5C22544A-7EE6-4342-B048-85BDC9FD1C3A}</a:tableStyleId>
              </a:tblPr>
              <a:tblGrid>
                <a:gridCol w="1732202">
                  <a:extLst>
                    <a:ext uri="{9D8B030D-6E8A-4147-A177-3AD203B41FA5}">
                      <a16:colId xmlns:a16="http://schemas.microsoft.com/office/drawing/2014/main" val="20000"/>
                    </a:ext>
                  </a:extLst>
                </a:gridCol>
                <a:gridCol w="1732202">
                  <a:extLst>
                    <a:ext uri="{9D8B030D-6E8A-4147-A177-3AD203B41FA5}">
                      <a16:colId xmlns:a16="http://schemas.microsoft.com/office/drawing/2014/main" val="20001"/>
                    </a:ext>
                  </a:extLst>
                </a:gridCol>
                <a:gridCol w="1732202">
                  <a:extLst>
                    <a:ext uri="{9D8B030D-6E8A-4147-A177-3AD203B41FA5}">
                      <a16:colId xmlns:a16="http://schemas.microsoft.com/office/drawing/2014/main" val="20002"/>
                    </a:ext>
                  </a:extLst>
                </a:gridCol>
                <a:gridCol w="1732202">
                  <a:extLst>
                    <a:ext uri="{9D8B030D-6E8A-4147-A177-3AD203B41FA5}">
                      <a16:colId xmlns:a16="http://schemas.microsoft.com/office/drawing/2014/main" val="20003"/>
                    </a:ext>
                  </a:extLst>
                </a:gridCol>
                <a:gridCol w="1733253">
                  <a:extLst>
                    <a:ext uri="{9D8B030D-6E8A-4147-A177-3AD203B41FA5}">
                      <a16:colId xmlns:a16="http://schemas.microsoft.com/office/drawing/2014/main" val="20004"/>
                    </a:ext>
                  </a:extLst>
                </a:gridCol>
                <a:gridCol w="2691738">
                  <a:extLst>
                    <a:ext uri="{9D8B030D-6E8A-4147-A177-3AD203B41FA5}">
                      <a16:colId xmlns:a16="http://schemas.microsoft.com/office/drawing/2014/main" val="20005"/>
                    </a:ext>
                  </a:extLst>
                </a:gridCol>
              </a:tblGrid>
              <a:tr h="428315">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  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405533">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Integer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         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 </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428315">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First name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20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 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405533">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Last name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20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 name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405533">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Email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50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the user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428315">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Gender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Choose gender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405533">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Password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20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the user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732238">
                <a:tc>
                  <a:txBody>
                    <a:bodyPr/>
                    <a:lstStyle/>
                    <a:p>
                      <a:pPr marR="179705" algn="just">
                        <a:lnSpc>
                          <a:spcPct val="107000"/>
                        </a:lnSpc>
                        <a:spcBef>
                          <a:spcPts val="50"/>
                        </a:spcBef>
                        <a:spcAft>
                          <a:spcPts val="50"/>
                        </a:spcAft>
                      </a:pPr>
                      <a:r>
                        <a:rPr lang="en-IN" sz="1400" dirty="0">
                          <a:effectLst/>
                        </a:rPr>
                        <a:t>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User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p>
                    <a:p>
                      <a:pPr marR="179705" algn="just">
                        <a:lnSpc>
                          <a:spcPct val="107000"/>
                        </a:lnSpc>
                        <a:spcBef>
                          <a:spcPts val="50"/>
                        </a:spcBef>
                        <a:spcAft>
                          <a:spcPts val="50"/>
                        </a:spcAft>
                      </a:pPr>
                      <a:r>
                        <a:rPr lang="en-IN" sz="1400">
                          <a:effectLst/>
                        </a:rPr>
                        <a:t> </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20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Admin,artist</a:t>
                      </a:r>
                    </a:p>
                    <a:p>
                      <a:pPr marR="179705" algn="just">
                        <a:lnSpc>
                          <a:spcPct val="107000"/>
                        </a:lnSpc>
                        <a:spcBef>
                          <a:spcPts val="50"/>
                        </a:spcBef>
                        <a:spcAft>
                          <a:spcPts val="50"/>
                        </a:spcAft>
                      </a:pPr>
                      <a:r>
                        <a:rPr lang="en-IN" sz="1400">
                          <a:effectLst/>
                        </a:rPr>
                        <a:t>customer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405533">
                <a:tc>
                  <a:txBody>
                    <a:bodyPr/>
                    <a:lstStyle/>
                    <a:p>
                      <a:pPr marR="179705" algn="just">
                        <a:lnSpc>
                          <a:spcPct val="107000"/>
                        </a:lnSpc>
                        <a:spcBef>
                          <a:spcPts val="50"/>
                        </a:spcBef>
                        <a:spcAft>
                          <a:spcPts val="50"/>
                        </a:spcAft>
                      </a:pPr>
                      <a:r>
                        <a:rPr lang="en-IN" sz="1400" dirty="0">
                          <a:effectLst/>
                        </a:rPr>
                        <a:t>8</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Sq_que1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city</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428315">
                <a:tc>
                  <a:txBody>
                    <a:bodyPr/>
                    <a:lstStyle/>
                    <a:p>
                      <a:pPr marR="179705" algn="just">
                        <a:lnSpc>
                          <a:spcPct val="107000"/>
                        </a:lnSpc>
                        <a:spcBef>
                          <a:spcPts val="50"/>
                        </a:spcBef>
                        <a:spcAft>
                          <a:spcPts val="50"/>
                        </a:spcAft>
                      </a:pPr>
                      <a:r>
                        <a:rPr lang="en-IN" sz="1400" dirty="0">
                          <a:effectLst/>
                        </a:rPr>
                        <a:t>9</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Profile pic</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For profile pic</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405533">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Sq_ans1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Integer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area</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78708634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298DD0-D726-459E-9910-2F3CAF0C1A32}"/>
              </a:ext>
            </a:extLst>
          </p:cNvPr>
          <p:cNvSpPr/>
          <p:nvPr/>
        </p:nvSpPr>
        <p:spPr>
          <a:xfrm>
            <a:off x="966771" y="289100"/>
            <a:ext cx="10072289" cy="584775"/>
          </a:xfrm>
          <a:prstGeom prst="rect">
            <a:avLst/>
          </a:prstGeom>
        </p:spPr>
        <p:txBody>
          <a:bodyPr wrap="square">
            <a:spAutoFit/>
          </a:bodyPr>
          <a:lstStyle/>
          <a:p>
            <a:pPr algn="ctr"/>
            <a:r>
              <a:rPr lang="en-IN" sz="3200" b="1" u="sng" dirty="0">
                <a:solidFill>
                  <a:srgbClr val="002060"/>
                </a:solidFill>
                <a:effectLst>
                  <a:outerShdw blurRad="38100" dist="38100" dir="2700000" algn="tl">
                    <a:srgbClr val="000000">
                      <a:alpha val="43137"/>
                    </a:srgbClr>
                  </a:outerShdw>
                </a:effectLst>
              </a:rPr>
              <a:t>INTRODUCTION</a:t>
            </a:r>
            <a:endParaRPr lang="en-IN" sz="3200" dirty="0">
              <a:solidFill>
                <a:srgbClr val="002060"/>
              </a:solidFill>
            </a:endParaRPr>
          </a:p>
        </p:txBody>
      </p:sp>
      <p:sp>
        <p:nvSpPr>
          <p:cNvPr id="17" name="Rectangle 16">
            <a:extLst>
              <a:ext uri="{FF2B5EF4-FFF2-40B4-BE49-F238E27FC236}">
                <a16:creationId xmlns:a16="http://schemas.microsoft.com/office/drawing/2014/main" id="{B4B99A38-DBD4-461E-A9D0-FFF40EC8368D}"/>
              </a:ext>
            </a:extLst>
          </p:cNvPr>
          <p:cNvSpPr/>
          <p:nvPr/>
        </p:nvSpPr>
        <p:spPr>
          <a:xfrm>
            <a:off x="178998" y="1072884"/>
            <a:ext cx="4436664" cy="468077"/>
          </a:xfrm>
          <a:prstGeom prst="rect">
            <a:avLst/>
          </a:prstGeom>
        </p:spPr>
        <p:txBody>
          <a:bodyPr wrap="none">
            <a:spAutoFit/>
          </a:bodyPr>
          <a:lstStyle/>
          <a:p>
            <a:pPr marL="1257300" lvl="2" indent="-342900">
              <a:lnSpc>
                <a:spcPct val="107000"/>
              </a:lnSpc>
              <a:spcAft>
                <a:spcPts val="800"/>
              </a:spcAft>
              <a:buSzPts val="1800"/>
              <a:buFont typeface="Wingdings" panose="05000000000000000000" pitchFamily="2" charset="2"/>
              <a:buChar char="v"/>
              <a:tabLst>
                <a:tab pos="133350" algn="l"/>
              </a:tabLst>
            </a:pPr>
            <a:r>
              <a:rPr lang="en-IN" sz="24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Organization Profile: -</a:t>
            </a:r>
            <a:endParaRPr lang="en-IN" sz="1600" dirty="0">
              <a:solidFill>
                <a:srgbClr val="002060"/>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18" name="Rectangle 17">
            <a:extLst>
              <a:ext uri="{FF2B5EF4-FFF2-40B4-BE49-F238E27FC236}">
                <a16:creationId xmlns:a16="http://schemas.microsoft.com/office/drawing/2014/main" id="{3A54236B-F706-405E-B923-99B29BBCBD7D}"/>
              </a:ext>
            </a:extLst>
          </p:cNvPr>
          <p:cNvSpPr/>
          <p:nvPr/>
        </p:nvSpPr>
        <p:spPr>
          <a:xfrm>
            <a:off x="-1" y="2061339"/>
            <a:ext cx="12192001" cy="2957669"/>
          </a:xfrm>
          <a:prstGeom prst="rect">
            <a:avLst/>
          </a:prstGeom>
        </p:spPr>
        <p:txBody>
          <a:bodyPr wrap="square">
            <a:spAutoFit/>
          </a:bodyPr>
          <a:lstStyle/>
          <a:p>
            <a:pPr marL="457200" marR="179705" algn="just">
              <a:lnSpc>
                <a:spcPct val="107000"/>
              </a:lnSpc>
              <a:spcBef>
                <a:spcPts val="50"/>
              </a:spcBef>
              <a:spcAft>
                <a:spcPts val="50"/>
              </a:spcAft>
              <a:tabLst>
                <a:tab pos="133350" algn="l"/>
              </a:tabLst>
            </a:pPr>
            <a:r>
              <a:rPr lang="en-IN" sz="2800" b="1"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	</a:t>
            </a:r>
            <a:r>
              <a:rPr lang="en-IN" sz="1800" dirty="0">
                <a:effectLst/>
                <a:latin typeface="Times New Roman" panose="02020603050405020304" pitchFamily="18" charset="0"/>
                <a:ea typeface="Times New Roman" panose="02020603050405020304" pitchFamily="18" charset="0"/>
                <a:cs typeface="Mangal" panose="02040503050203030202" pitchFamily="18" charset="0"/>
              </a:rPr>
              <a:t> </a:t>
            </a:r>
            <a:r>
              <a:rPr lang="en-IN" b="1" dirty="0">
                <a:effectLst/>
                <a:latin typeface="Times New Roman" panose="02020603050405020304" pitchFamily="18" charset="0"/>
                <a:ea typeface="Times New Roman" panose="02020603050405020304" pitchFamily="18" charset="0"/>
                <a:cs typeface="Mangal" panose="02040503050203030202" pitchFamily="18" charset="0"/>
              </a:rPr>
              <a:t>Project Name: -	BEAUTYCARE</a:t>
            </a:r>
            <a:endParaRPr lang="en-IN" b="1" dirty="0">
              <a:effectLst/>
              <a:latin typeface="Calibri" panose="020F0502020204030204" pitchFamily="34" charset="0"/>
              <a:ea typeface="Times New Roman" panose="02020603050405020304" pitchFamily="18" charset="0"/>
              <a:cs typeface="Mangal" panose="02040503050203030202" pitchFamily="18" charset="0"/>
            </a:endParaRPr>
          </a:p>
          <a:p>
            <a:pPr marL="457200" marR="179705" algn="just">
              <a:lnSpc>
                <a:spcPct val="107000"/>
              </a:lnSpc>
              <a:spcBef>
                <a:spcPts val="50"/>
              </a:spcBef>
              <a:spcAft>
                <a:spcPts val="50"/>
              </a:spcAft>
              <a:tabLst>
                <a:tab pos="133350" algn="l"/>
              </a:tabLst>
            </a:pPr>
            <a:r>
              <a:rPr lang="en-IN" b="1" dirty="0">
                <a:effectLst/>
                <a:latin typeface="Times New Roman" panose="02020603050405020304" pitchFamily="18" charset="0"/>
                <a:ea typeface="Times New Roman" panose="02020603050405020304" pitchFamily="18" charset="0"/>
                <a:cs typeface="Mangal" panose="02040503050203030202" pitchFamily="18" charset="0"/>
              </a:rPr>
              <a:t> </a:t>
            </a:r>
            <a:endParaRPr lang="en-IN" b="1" dirty="0">
              <a:effectLst/>
              <a:latin typeface="Calibri" panose="020F0502020204030204" pitchFamily="34" charset="0"/>
              <a:ea typeface="Times New Roman" panose="02020603050405020304" pitchFamily="18" charset="0"/>
              <a:cs typeface="Mangal" panose="02040503050203030202" pitchFamily="18" charset="0"/>
            </a:endParaRPr>
          </a:p>
          <a:p>
            <a:pPr marR="179705">
              <a:lnSpc>
                <a:spcPct val="107000"/>
              </a:lnSpc>
              <a:spcBef>
                <a:spcPts val="50"/>
              </a:spcBef>
              <a:spcAft>
                <a:spcPts val="50"/>
              </a:spcAft>
              <a:tabLst>
                <a:tab pos="133350" algn="l"/>
              </a:tabLst>
            </a:pPr>
            <a:r>
              <a:rPr lang="en-IN" b="1" dirty="0">
                <a:effectLst/>
                <a:latin typeface="Times New Roman" panose="02020603050405020304" pitchFamily="18" charset="0"/>
                <a:ea typeface="Times New Roman" panose="02020603050405020304" pitchFamily="18" charset="0"/>
                <a:cs typeface="Mangal" panose="02040503050203030202" pitchFamily="18" charset="0"/>
              </a:rPr>
              <a:t>               Company Name</a:t>
            </a:r>
            <a:r>
              <a:rPr lang="en-IN" dirty="0">
                <a:effectLst/>
                <a:latin typeface="Times New Roman" panose="02020603050405020304" pitchFamily="18" charset="0"/>
                <a:ea typeface="Times New Roman" panose="02020603050405020304" pitchFamily="18" charset="0"/>
                <a:cs typeface="Mangal" panose="02040503050203030202" pitchFamily="18" charset="0"/>
              </a:rPr>
              <a:t>:-   </a:t>
            </a:r>
            <a:r>
              <a:rPr lang="en-IN" sz="2000" b="1" i="0" dirty="0" err="1">
                <a:solidFill>
                  <a:srgbClr val="202124"/>
                </a:solidFill>
                <a:effectLst/>
                <a:latin typeface="arial" panose="020B0604020202020204" pitchFamily="34" charset="0"/>
              </a:rPr>
              <a:t>Metizsoft</a:t>
            </a:r>
            <a:r>
              <a:rPr lang="en-IN" sz="2000" b="1" i="0" dirty="0">
                <a:solidFill>
                  <a:srgbClr val="202124"/>
                </a:solidFill>
                <a:effectLst/>
                <a:latin typeface="arial" panose="020B0604020202020204" pitchFamily="34" charset="0"/>
              </a:rPr>
              <a:t> Solutions Private Limited</a:t>
            </a:r>
            <a:r>
              <a:rPr lang="en-IN" sz="2000" b="1" dirty="0">
                <a:effectLst/>
                <a:latin typeface="Times New Roman" panose="02020603050405020304" pitchFamily="18" charset="0"/>
                <a:ea typeface="Times New Roman" panose="02020603050405020304" pitchFamily="18" charset="0"/>
                <a:cs typeface="Mangal" panose="02040503050203030202" pitchFamily="18" charset="0"/>
              </a:rPr>
              <a:t> </a:t>
            </a:r>
          </a:p>
          <a:p>
            <a:pPr marR="179705">
              <a:lnSpc>
                <a:spcPct val="107000"/>
              </a:lnSpc>
              <a:spcBef>
                <a:spcPts val="50"/>
              </a:spcBef>
              <a:spcAft>
                <a:spcPts val="50"/>
              </a:spcAft>
              <a:tabLst>
                <a:tab pos="133350" algn="l"/>
              </a:tabLst>
            </a:pPr>
            <a:r>
              <a:rPr lang="en-IN" b="1" dirty="0">
                <a:effectLst/>
                <a:latin typeface="Arial" panose="020B0604020202020204" pitchFamily="34" charset="0"/>
                <a:ea typeface="Times New Roman" panose="02020603050405020304" pitchFamily="18" charset="0"/>
                <a:cs typeface="Mangal" panose="02040503050203030202" pitchFamily="18" charset="0"/>
              </a:rPr>
              <a:t> </a:t>
            </a:r>
            <a:endParaRPr lang="en-IN" b="1" dirty="0">
              <a:effectLst/>
              <a:latin typeface="Calibri" panose="020F0502020204030204" pitchFamily="34" charset="0"/>
              <a:ea typeface="Times New Roman" panose="02020603050405020304" pitchFamily="18" charset="0"/>
              <a:cs typeface="Mangal" panose="02040503050203030202" pitchFamily="18" charset="0"/>
            </a:endParaRPr>
          </a:p>
          <a:p>
            <a:pPr marL="1620520" marR="179705" indent="-1260475">
              <a:lnSpc>
                <a:spcPct val="107000"/>
              </a:lnSpc>
              <a:spcBef>
                <a:spcPts val="50"/>
              </a:spcBef>
              <a:spcAft>
                <a:spcPts val="50"/>
              </a:spcAft>
              <a:tabLst>
                <a:tab pos="133350" algn="l"/>
              </a:tabLst>
            </a:pPr>
            <a:r>
              <a:rPr lang="en-IN" b="1" dirty="0">
                <a:effectLst/>
                <a:latin typeface="Arial" panose="020B0604020202020204" pitchFamily="34" charset="0"/>
                <a:ea typeface="Times New Roman" panose="02020603050405020304" pitchFamily="18" charset="0"/>
                <a:cs typeface="Mangal" panose="02040503050203030202" pitchFamily="18" charset="0"/>
              </a:rPr>
              <a:t>        Company Address:- </a:t>
            </a:r>
            <a:r>
              <a:rPr lang="en-IN" sz="2000" b="1" i="0" dirty="0">
                <a:solidFill>
                  <a:srgbClr val="202124"/>
                </a:solidFill>
                <a:effectLst/>
                <a:latin typeface="arial" panose="020B0604020202020204" pitchFamily="34" charset="0"/>
              </a:rPr>
              <a:t> Nr. </a:t>
            </a:r>
            <a:r>
              <a:rPr lang="en-IN" sz="2000" b="1" i="0" dirty="0" err="1">
                <a:solidFill>
                  <a:srgbClr val="202124"/>
                </a:solidFill>
                <a:effectLst/>
                <a:latin typeface="arial" panose="020B0604020202020204" pitchFamily="34" charset="0"/>
              </a:rPr>
              <a:t>Navrangpura</a:t>
            </a:r>
            <a:r>
              <a:rPr lang="en-IN" sz="2000" b="1" i="0" dirty="0">
                <a:solidFill>
                  <a:srgbClr val="202124"/>
                </a:solidFill>
                <a:effectLst/>
                <a:latin typeface="arial" panose="020B0604020202020204" pitchFamily="34" charset="0"/>
              </a:rPr>
              <a:t>, Post Office, </a:t>
            </a:r>
            <a:r>
              <a:rPr lang="en-IN" sz="2000" b="1" i="0" dirty="0" err="1">
                <a:solidFill>
                  <a:srgbClr val="202124"/>
                </a:solidFill>
                <a:effectLst/>
                <a:latin typeface="arial" panose="020B0604020202020204" pitchFamily="34" charset="0"/>
              </a:rPr>
              <a:t>Navrangpura</a:t>
            </a:r>
            <a:r>
              <a:rPr lang="en-IN" sz="2000" b="1" i="0" dirty="0">
                <a:solidFill>
                  <a:srgbClr val="202124"/>
                </a:solidFill>
                <a:effectLst/>
                <a:latin typeface="arial" panose="020B0604020202020204" pitchFamily="34" charset="0"/>
              </a:rPr>
              <a:t>, Ahmedabad, Gujarat 380009</a:t>
            </a:r>
            <a:endParaRPr lang="en-IN" sz="2000" b="1" dirty="0">
              <a:effectLst/>
              <a:latin typeface="Calibri" panose="020F0502020204030204" pitchFamily="34" charset="0"/>
              <a:ea typeface="Times New Roman" panose="02020603050405020304" pitchFamily="18" charset="0"/>
              <a:cs typeface="Mangal" panose="02040503050203030202" pitchFamily="18" charset="0"/>
            </a:endParaRPr>
          </a:p>
          <a:p>
            <a:pPr marL="523875" algn="just">
              <a:lnSpc>
                <a:spcPct val="107000"/>
              </a:lnSpc>
              <a:spcAft>
                <a:spcPts val="0"/>
              </a:spcAft>
              <a:tabLst>
                <a:tab pos="133350" algn="l"/>
              </a:tabLst>
            </a:pPr>
            <a:endParaRPr lang="en-IN" sz="2400" b="1" dirty="0">
              <a:solidFill>
                <a:srgbClr val="002060"/>
              </a:solidFill>
              <a:latin typeface="Calibri" panose="020F0502020204030204" pitchFamily="34" charset="0"/>
              <a:ea typeface="Times New Roman" panose="02020603050405020304" pitchFamily="18" charset="0"/>
              <a:cs typeface="Mangal" panose="02040503050203030202" pitchFamily="18" charset="0"/>
            </a:endParaRPr>
          </a:p>
          <a:p>
            <a:pPr marL="523875" algn="just">
              <a:lnSpc>
                <a:spcPct val="107000"/>
              </a:lnSpc>
              <a:spcAft>
                <a:spcPts val="800"/>
              </a:spcAft>
              <a:tabLst>
                <a:tab pos="133350" algn="l"/>
              </a:tabLst>
            </a:pPr>
            <a:r>
              <a:rPr lang="en-IN" sz="2000"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 </a:t>
            </a:r>
            <a:endParaRPr lang="en-IN" sz="1600" dirty="0">
              <a:solidFill>
                <a:srgbClr val="002060"/>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69762056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63171B1A-83FB-4319-8533-9747DBAAB692}"/>
              </a:ext>
            </a:extLst>
          </p:cNvPr>
          <p:cNvSpPr>
            <a:spLocks noGrp="1"/>
          </p:cNvSpPr>
          <p:nvPr>
            <p:ph type="title"/>
          </p:nvPr>
        </p:nvSpPr>
        <p:spPr>
          <a:xfrm>
            <a:off x="0" y="148590"/>
            <a:ext cx="11353800" cy="532447"/>
          </a:xfrm>
        </p:spPr>
        <p:txBody>
          <a:bodyPr>
            <a:normAutofit fontScale="90000"/>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F5E5C775-28D3-40B4-ADE5-9532EF8F051A}"/>
              </a:ext>
            </a:extLst>
          </p:cNvPr>
          <p:cNvSpPr txBox="1">
            <a:spLocks/>
          </p:cNvSpPr>
          <p:nvPr/>
        </p:nvSpPr>
        <p:spPr>
          <a:xfrm>
            <a:off x="91440" y="681037"/>
            <a:ext cx="11262360" cy="549592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lang="en-IN" sz="2800" b="1" noProof="0" dirty="0">
                <a:solidFill>
                  <a:srgbClr val="002060"/>
                </a:solidFill>
              </a:rPr>
              <a:t>Reg</a:t>
            </a:r>
            <a:r>
              <a:rPr kumimoji="0" lang="en-IN" sz="2800" b="1" i="0" u="none" strike="noStrike" kern="1200" cap="none" spc="0" normalizeH="0" baseline="0" noProof="0" dirty="0">
                <a:ln>
                  <a:noFill/>
                </a:ln>
                <a:solidFill>
                  <a:srgbClr val="002060"/>
                </a:solidFill>
                <a:effectLst/>
                <a:uLnTx/>
                <a:uFillTx/>
                <a:latin typeface="+mn-lt"/>
                <a:ea typeface="+mn-ea"/>
                <a:cs typeface="+mn-cs"/>
              </a:rPr>
              <a:t>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p:txBody>
      </p:sp>
      <p:sp>
        <p:nvSpPr>
          <p:cNvPr id="7" name="Rectangle 1"/>
          <p:cNvSpPr>
            <a:spLocks noChangeArrowheads="1"/>
          </p:cNvSpPr>
          <p:nvPr/>
        </p:nvSpPr>
        <p:spPr bwMode="auto">
          <a:xfrm>
            <a:off x="2039398" y="1549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80544343"/>
              </p:ext>
            </p:extLst>
          </p:nvPr>
        </p:nvGraphicFramePr>
        <p:xfrm>
          <a:off x="426707" y="1529307"/>
          <a:ext cx="11262359" cy="4953381"/>
        </p:xfrm>
        <a:graphic>
          <a:graphicData uri="http://schemas.openxmlformats.org/drawingml/2006/table">
            <a:tbl>
              <a:tblPr firstRow="1" firstCol="1" bandRow="1">
                <a:tableStyleId>{5C22544A-7EE6-4342-B048-85BDC9FD1C3A}</a:tableStyleId>
              </a:tblPr>
              <a:tblGrid>
                <a:gridCol w="1718252">
                  <a:extLst>
                    <a:ext uri="{9D8B030D-6E8A-4147-A177-3AD203B41FA5}">
                      <a16:colId xmlns:a16="http://schemas.microsoft.com/office/drawing/2014/main" val="20000"/>
                    </a:ext>
                  </a:extLst>
                </a:gridCol>
                <a:gridCol w="1718252">
                  <a:extLst>
                    <a:ext uri="{9D8B030D-6E8A-4147-A177-3AD203B41FA5}">
                      <a16:colId xmlns:a16="http://schemas.microsoft.com/office/drawing/2014/main" val="20001"/>
                    </a:ext>
                  </a:extLst>
                </a:gridCol>
                <a:gridCol w="1718252">
                  <a:extLst>
                    <a:ext uri="{9D8B030D-6E8A-4147-A177-3AD203B41FA5}">
                      <a16:colId xmlns:a16="http://schemas.microsoft.com/office/drawing/2014/main" val="20002"/>
                    </a:ext>
                  </a:extLst>
                </a:gridCol>
                <a:gridCol w="1718252">
                  <a:extLst>
                    <a:ext uri="{9D8B030D-6E8A-4147-A177-3AD203B41FA5}">
                      <a16:colId xmlns:a16="http://schemas.microsoft.com/office/drawing/2014/main" val="20003"/>
                    </a:ext>
                  </a:extLst>
                </a:gridCol>
                <a:gridCol w="1719293">
                  <a:extLst>
                    <a:ext uri="{9D8B030D-6E8A-4147-A177-3AD203B41FA5}">
                      <a16:colId xmlns:a16="http://schemas.microsoft.com/office/drawing/2014/main" val="20004"/>
                    </a:ext>
                  </a:extLst>
                </a:gridCol>
                <a:gridCol w="2670058">
                  <a:extLst>
                    <a:ext uri="{9D8B030D-6E8A-4147-A177-3AD203B41FA5}">
                      <a16:colId xmlns:a16="http://schemas.microsoft.com/office/drawing/2014/main" val="20005"/>
                    </a:ext>
                  </a:extLst>
                </a:gridCol>
              </a:tblGrid>
              <a:tr h="340065">
                <a:tc>
                  <a:txBody>
                    <a:bodyPr/>
                    <a:lstStyle/>
                    <a:p>
                      <a:pPr marR="179705" algn="just">
                        <a:lnSpc>
                          <a:spcPct val="107000"/>
                        </a:lnSpc>
                        <a:spcBef>
                          <a:spcPts val="50"/>
                        </a:spcBef>
                        <a:spcAft>
                          <a:spcPts val="50"/>
                        </a:spcAft>
                      </a:pPr>
                      <a:r>
                        <a:rPr lang="en-IN" sz="1400" dirty="0">
                          <a:effectLst/>
                        </a:rPr>
                        <a:t>11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Address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store address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545190">
                <a:tc>
                  <a:txBody>
                    <a:bodyPr/>
                    <a:lstStyle/>
                    <a:p>
                      <a:pPr marR="179705" algn="just">
                        <a:lnSpc>
                          <a:spcPct val="107000"/>
                        </a:lnSpc>
                        <a:spcBef>
                          <a:spcPts val="50"/>
                        </a:spcBef>
                        <a:spcAft>
                          <a:spcPts val="50"/>
                        </a:spcAft>
                      </a:pPr>
                      <a:r>
                        <a:rPr lang="en-IN" sz="1400" dirty="0">
                          <a:effectLst/>
                        </a:rPr>
                        <a:t>12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Sq_que2</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security question</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321978">
                <a:tc>
                  <a:txBody>
                    <a:bodyPr/>
                    <a:lstStyle/>
                    <a:p>
                      <a:pPr marR="179705" algn="just">
                        <a:lnSpc>
                          <a:spcPct val="107000"/>
                        </a:lnSpc>
                        <a:spcBef>
                          <a:spcPts val="50"/>
                        </a:spcBef>
                        <a:spcAft>
                          <a:spcPts val="50"/>
                        </a:spcAft>
                      </a:pPr>
                      <a:r>
                        <a:rPr lang="en-IN" sz="1400" dirty="0">
                          <a:effectLst/>
                        </a:rPr>
                        <a:t>13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Sq_ans2</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give answer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340065">
                <a:tc>
                  <a:txBody>
                    <a:bodyPr/>
                    <a:lstStyle/>
                    <a:p>
                      <a:pPr marR="179705" algn="just">
                        <a:lnSpc>
                          <a:spcPct val="107000"/>
                        </a:lnSpc>
                        <a:spcBef>
                          <a:spcPts val="50"/>
                        </a:spcBef>
                        <a:spcAft>
                          <a:spcPts val="50"/>
                        </a:spcAft>
                      </a:pPr>
                      <a:r>
                        <a:rPr lang="en-IN" sz="1400" dirty="0">
                          <a:effectLst/>
                        </a:rPr>
                        <a:t>14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Mobile no.</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verify no</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581367">
                <a:tc>
                  <a:txBody>
                    <a:bodyPr/>
                    <a:lstStyle/>
                    <a:p>
                      <a:pPr marR="179705" algn="just">
                        <a:lnSpc>
                          <a:spcPct val="107000"/>
                        </a:lnSpc>
                        <a:spcBef>
                          <a:spcPts val="50"/>
                        </a:spcBef>
                        <a:spcAft>
                          <a:spcPts val="50"/>
                        </a:spcAft>
                      </a:pPr>
                      <a:r>
                        <a:rPr lang="en-IN" sz="1400" dirty="0">
                          <a:effectLst/>
                        </a:rPr>
                        <a:t>15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Sq_que3</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security</a:t>
                      </a:r>
                    </a:p>
                    <a:p>
                      <a:pPr marR="179705" algn="just">
                        <a:lnSpc>
                          <a:spcPct val="107000"/>
                        </a:lnSpc>
                        <a:spcBef>
                          <a:spcPts val="50"/>
                        </a:spcBef>
                        <a:spcAft>
                          <a:spcPts val="50"/>
                        </a:spcAft>
                      </a:pPr>
                      <a:r>
                        <a:rPr lang="en-IN" sz="1400">
                          <a:effectLst/>
                        </a:rPr>
                        <a:t>question</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21978">
                <a:tc>
                  <a:txBody>
                    <a:bodyPr/>
                    <a:lstStyle/>
                    <a:p>
                      <a:pPr marR="179705" algn="just">
                        <a:lnSpc>
                          <a:spcPct val="107000"/>
                        </a:lnSpc>
                        <a:spcBef>
                          <a:spcPts val="50"/>
                        </a:spcBef>
                        <a:spcAft>
                          <a:spcPts val="50"/>
                        </a:spcAft>
                      </a:pPr>
                      <a:r>
                        <a:rPr lang="en-IN" sz="1400" dirty="0">
                          <a:effectLst/>
                        </a:rPr>
                        <a:t>16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Sq_ans3</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answer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21978">
                <a:tc>
                  <a:txBody>
                    <a:bodyPr/>
                    <a:lstStyle/>
                    <a:p>
                      <a:pPr marR="179705" algn="just">
                        <a:lnSpc>
                          <a:spcPct val="107000"/>
                        </a:lnSpc>
                        <a:spcBef>
                          <a:spcPts val="50"/>
                        </a:spcBef>
                        <a:spcAft>
                          <a:spcPts val="50"/>
                        </a:spcAft>
                      </a:pPr>
                      <a:r>
                        <a:rPr lang="en-IN" sz="1400" dirty="0">
                          <a:effectLst/>
                        </a:rPr>
                        <a:t>17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Skill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show skill</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545190">
                <a:tc>
                  <a:txBody>
                    <a:bodyPr/>
                    <a:lstStyle/>
                    <a:p>
                      <a:pPr marR="179705" algn="just">
                        <a:lnSpc>
                          <a:spcPct val="107000"/>
                        </a:lnSpc>
                        <a:spcBef>
                          <a:spcPts val="50"/>
                        </a:spcBef>
                        <a:spcAft>
                          <a:spcPts val="50"/>
                        </a:spcAft>
                      </a:pPr>
                      <a:r>
                        <a:rPr lang="en-IN" sz="1400" dirty="0">
                          <a:effectLst/>
                        </a:rPr>
                        <a:t>18</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Discription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      To show              description</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545190">
                <a:tc>
                  <a:txBody>
                    <a:bodyPr/>
                    <a:lstStyle/>
                    <a:p>
                      <a:pPr marR="179705" algn="just">
                        <a:lnSpc>
                          <a:spcPct val="107000"/>
                        </a:lnSpc>
                        <a:spcBef>
                          <a:spcPts val="50"/>
                        </a:spcBef>
                        <a:spcAft>
                          <a:spcPts val="50"/>
                        </a:spcAft>
                      </a:pPr>
                      <a:r>
                        <a:rPr lang="en-IN" sz="1400" dirty="0">
                          <a:effectLst/>
                        </a:rPr>
                        <a:t>19</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 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545190">
                <a:tc>
                  <a:txBody>
                    <a:bodyPr/>
                    <a:lstStyle/>
                    <a:p>
                      <a:pPr marR="179705" algn="just">
                        <a:lnSpc>
                          <a:spcPct val="107000"/>
                        </a:lnSpc>
                        <a:spcBef>
                          <a:spcPts val="50"/>
                        </a:spcBef>
                        <a:spcAft>
                          <a:spcPts val="50"/>
                        </a:spcAft>
                      </a:pPr>
                      <a:r>
                        <a:rPr lang="en-IN" sz="1400" dirty="0">
                          <a:effectLst/>
                        </a:rPr>
                        <a:t>20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545190">
                <a:tc>
                  <a:txBody>
                    <a:bodyPr/>
                    <a:lstStyle/>
                    <a:p>
                      <a:pPr marR="179705" algn="just">
                        <a:lnSpc>
                          <a:spcPct val="107000"/>
                        </a:lnSpc>
                        <a:spcBef>
                          <a:spcPts val="50"/>
                        </a:spcBef>
                        <a:spcAft>
                          <a:spcPts val="50"/>
                        </a:spcAft>
                      </a:pPr>
                      <a:r>
                        <a:rPr lang="en-IN" sz="1400" dirty="0">
                          <a:effectLst/>
                        </a:rPr>
                        <a:t>21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updation</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Date of update</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
        <p:nvSpPr>
          <p:cNvPr id="6" name="Rectangle 1"/>
          <p:cNvSpPr>
            <a:spLocks noChangeArrowheads="1"/>
          </p:cNvSpPr>
          <p:nvPr/>
        </p:nvSpPr>
        <p:spPr bwMode="auto">
          <a:xfrm>
            <a:off x="2662238" y="22367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67830775"/>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63171B1A-83FB-4319-8533-9747DBAAB692}"/>
              </a:ext>
            </a:extLst>
          </p:cNvPr>
          <p:cNvSpPr>
            <a:spLocks noGrp="1"/>
          </p:cNvSpPr>
          <p:nvPr>
            <p:ph type="title"/>
          </p:nvPr>
        </p:nvSpPr>
        <p:spPr>
          <a:xfrm>
            <a:off x="0" y="148590"/>
            <a:ext cx="11353800" cy="532447"/>
          </a:xfrm>
        </p:spPr>
        <p:txBody>
          <a:bodyPr>
            <a:normAutofit fontScale="90000"/>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F5E5C775-28D3-40B4-ADE5-9532EF8F051A}"/>
              </a:ext>
            </a:extLst>
          </p:cNvPr>
          <p:cNvSpPr txBox="1">
            <a:spLocks/>
          </p:cNvSpPr>
          <p:nvPr/>
        </p:nvSpPr>
        <p:spPr>
          <a:xfrm>
            <a:off x="91440" y="681037"/>
            <a:ext cx="11262360" cy="549592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lang="en-IN" sz="2800" b="1" dirty="0">
                <a:solidFill>
                  <a:srgbClr val="002060"/>
                </a:solidFill>
              </a:rPr>
              <a:t>Timeslot</a:t>
            </a:r>
            <a:r>
              <a:rPr kumimoji="0" lang="en-IN" sz="2800" b="1" i="0" u="none" strike="noStrike" kern="1200" cap="none" spc="0" normalizeH="0" baseline="0" noProof="0" dirty="0">
                <a:ln>
                  <a:noFill/>
                </a:ln>
                <a:solidFill>
                  <a:srgbClr val="002060"/>
                </a:solidFill>
                <a:effectLst/>
                <a:uLnTx/>
                <a:uFillTx/>
                <a:latin typeface="+mn-lt"/>
                <a:ea typeface="+mn-ea"/>
                <a:cs typeface="+mn-cs"/>
              </a:rPr>
              <a:t>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255482040"/>
              </p:ext>
            </p:extLst>
          </p:nvPr>
        </p:nvGraphicFramePr>
        <p:xfrm>
          <a:off x="397565" y="1338470"/>
          <a:ext cx="11353801" cy="5168348"/>
        </p:xfrm>
        <a:graphic>
          <a:graphicData uri="http://schemas.openxmlformats.org/drawingml/2006/table">
            <a:tbl>
              <a:tblPr firstRow="1" firstCol="1" bandRow="1">
                <a:tableStyleId>{5C22544A-7EE6-4342-B048-85BDC9FD1C3A}</a:tableStyleId>
              </a:tblPr>
              <a:tblGrid>
                <a:gridCol w="1473980">
                  <a:extLst>
                    <a:ext uri="{9D8B030D-6E8A-4147-A177-3AD203B41FA5}">
                      <a16:colId xmlns:a16="http://schemas.microsoft.com/office/drawing/2014/main" val="20000"/>
                    </a:ext>
                  </a:extLst>
                </a:gridCol>
                <a:gridCol w="1978454">
                  <a:extLst>
                    <a:ext uri="{9D8B030D-6E8A-4147-A177-3AD203B41FA5}">
                      <a16:colId xmlns:a16="http://schemas.microsoft.com/office/drawing/2014/main" val="20001"/>
                    </a:ext>
                  </a:extLst>
                </a:gridCol>
                <a:gridCol w="1908909">
                  <a:extLst>
                    <a:ext uri="{9D8B030D-6E8A-4147-A177-3AD203B41FA5}">
                      <a16:colId xmlns:a16="http://schemas.microsoft.com/office/drawing/2014/main" val="20002"/>
                    </a:ext>
                  </a:extLst>
                </a:gridCol>
                <a:gridCol w="1494740">
                  <a:extLst>
                    <a:ext uri="{9D8B030D-6E8A-4147-A177-3AD203B41FA5}">
                      <a16:colId xmlns:a16="http://schemas.microsoft.com/office/drawing/2014/main" val="20003"/>
                    </a:ext>
                  </a:extLst>
                </a:gridCol>
                <a:gridCol w="2062536">
                  <a:extLst>
                    <a:ext uri="{9D8B030D-6E8A-4147-A177-3AD203B41FA5}">
                      <a16:colId xmlns:a16="http://schemas.microsoft.com/office/drawing/2014/main" val="20004"/>
                    </a:ext>
                  </a:extLst>
                </a:gridCol>
                <a:gridCol w="2435182">
                  <a:extLst>
                    <a:ext uri="{9D8B030D-6E8A-4147-A177-3AD203B41FA5}">
                      <a16:colId xmlns:a16="http://schemas.microsoft.com/office/drawing/2014/main" val="20005"/>
                    </a:ext>
                  </a:extLst>
                </a:gridCol>
              </a:tblGrid>
              <a:tr h="789060">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Field</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747090">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time 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1348958">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 </a:t>
                      </a:r>
                    </a:p>
                    <a:p>
                      <a:pPr marR="179705" algn="just">
                        <a:lnSpc>
                          <a:spcPct val="107000"/>
                        </a:lnSpc>
                        <a:spcBef>
                          <a:spcPts val="50"/>
                        </a:spcBef>
                        <a:spcAft>
                          <a:spcPts val="50"/>
                        </a:spcAft>
                      </a:pPr>
                      <a:r>
                        <a:rPr lang="en-IN" sz="1400">
                          <a:effectLst/>
                        </a:rPr>
                        <a:t>         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cart_id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747090">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Time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show time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747090">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Status</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Varchar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         30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show Status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789060">
                <a:tc>
                  <a:txBody>
                    <a:bodyPr/>
                    <a:lstStyle/>
                    <a:p>
                      <a:pPr marR="179705" algn="just">
                        <a:lnSpc>
                          <a:spcPct val="107000"/>
                        </a:lnSpc>
                        <a:spcBef>
                          <a:spcPts val="50"/>
                        </a:spcBef>
                        <a:spcAft>
                          <a:spcPts val="50"/>
                        </a:spcAft>
                      </a:pPr>
                      <a:r>
                        <a:rPr lang="en-IN" sz="1400">
                          <a:effectLst/>
                        </a:rPr>
                        <a:t>5</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show Subject</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52901543"/>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 </a:t>
            </a:r>
          </a:p>
        </p:txBody>
      </p:sp>
      <p:sp>
        <p:nvSpPr>
          <p:cNvPr id="4" name="Title 1">
            <a:extLst>
              <a:ext uri="{FF2B5EF4-FFF2-40B4-BE49-F238E27FC236}">
                <a16:creationId xmlns:a16="http://schemas.microsoft.com/office/drawing/2014/main" id="{63171B1A-83FB-4319-8533-9747DBAAB692}"/>
              </a:ext>
            </a:extLst>
          </p:cNvPr>
          <p:cNvSpPr>
            <a:spLocks noGrp="1"/>
          </p:cNvSpPr>
          <p:nvPr>
            <p:ph type="title"/>
          </p:nvPr>
        </p:nvSpPr>
        <p:spPr>
          <a:xfrm>
            <a:off x="0" y="148590"/>
            <a:ext cx="11353800" cy="532447"/>
          </a:xfrm>
        </p:spPr>
        <p:txBody>
          <a:bodyPr>
            <a:normAutofit fontScale="90000"/>
          </a:bodyPr>
          <a:lstStyle/>
          <a:p>
            <a:r>
              <a:rPr lang="en-IN" b="1" u="sng" dirty="0">
                <a:solidFill>
                  <a:srgbClr val="002060"/>
                </a:solidFill>
              </a:rPr>
              <a:t>DATA DICTONARY:-</a:t>
            </a:r>
            <a:endParaRPr lang="en-IN" dirty="0">
              <a:solidFill>
                <a:srgbClr val="002060"/>
              </a:solidFill>
            </a:endParaRPr>
          </a:p>
        </p:txBody>
      </p:sp>
      <p:sp>
        <p:nvSpPr>
          <p:cNvPr id="5" name="Content Placeholder 2">
            <a:extLst>
              <a:ext uri="{FF2B5EF4-FFF2-40B4-BE49-F238E27FC236}">
                <a16:creationId xmlns:a16="http://schemas.microsoft.com/office/drawing/2014/main" id="{F5E5C775-28D3-40B4-ADE5-9532EF8F051A}"/>
              </a:ext>
            </a:extLst>
          </p:cNvPr>
          <p:cNvSpPr txBox="1">
            <a:spLocks/>
          </p:cNvSpPr>
          <p:nvPr/>
        </p:nvSpPr>
        <p:spPr>
          <a:xfrm>
            <a:off x="91440" y="681037"/>
            <a:ext cx="11262360" cy="5495926"/>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lang="en-IN" sz="2800" b="1" dirty="0">
                <a:solidFill>
                  <a:srgbClr val="002060"/>
                </a:solidFill>
              </a:rPr>
              <a:t>Contact</a:t>
            </a:r>
            <a:r>
              <a:rPr kumimoji="0" lang="en-IN" sz="2800" b="1" i="0" u="none" strike="noStrike" kern="1200" cap="none" spc="0" normalizeH="0" baseline="0" noProof="0" dirty="0">
                <a:ln>
                  <a:noFill/>
                </a:ln>
                <a:solidFill>
                  <a:srgbClr val="002060"/>
                </a:solidFill>
                <a:effectLst/>
                <a:uLnTx/>
                <a:uFillTx/>
                <a:latin typeface="+mn-lt"/>
                <a:ea typeface="+mn-ea"/>
                <a:cs typeface="+mn-cs"/>
              </a:rPr>
              <a:t> table: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2800" b="0" i="0" u="none" strike="noStrike" kern="1200" cap="none" spc="0" normalizeH="0" baseline="0" noProof="0" dirty="0">
              <a:ln>
                <a:noFill/>
              </a:ln>
              <a:solidFill>
                <a:schemeClr val="accent1"/>
              </a:solidFill>
              <a:effectLst/>
              <a:uLnTx/>
              <a:uFillTx/>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956873046"/>
              </p:ext>
            </p:extLst>
          </p:nvPr>
        </p:nvGraphicFramePr>
        <p:xfrm>
          <a:off x="527462" y="1213484"/>
          <a:ext cx="11041685" cy="5306586"/>
        </p:xfrm>
        <a:graphic>
          <a:graphicData uri="http://schemas.openxmlformats.org/drawingml/2006/table">
            <a:tbl>
              <a:tblPr firstRow="1" firstCol="1" bandRow="1">
                <a:tableStyleId>{5C22544A-7EE6-4342-B048-85BDC9FD1C3A}</a:tableStyleId>
              </a:tblPr>
              <a:tblGrid>
                <a:gridCol w="1703007">
                  <a:extLst>
                    <a:ext uri="{9D8B030D-6E8A-4147-A177-3AD203B41FA5}">
                      <a16:colId xmlns:a16="http://schemas.microsoft.com/office/drawing/2014/main" val="20000"/>
                    </a:ext>
                  </a:extLst>
                </a:gridCol>
                <a:gridCol w="1703007">
                  <a:extLst>
                    <a:ext uri="{9D8B030D-6E8A-4147-A177-3AD203B41FA5}">
                      <a16:colId xmlns:a16="http://schemas.microsoft.com/office/drawing/2014/main" val="20001"/>
                    </a:ext>
                  </a:extLst>
                </a:gridCol>
                <a:gridCol w="1703007">
                  <a:extLst>
                    <a:ext uri="{9D8B030D-6E8A-4147-A177-3AD203B41FA5}">
                      <a16:colId xmlns:a16="http://schemas.microsoft.com/office/drawing/2014/main" val="20002"/>
                    </a:ext>
                  </a:extLst>
                </a:gridCol>
                <a:gridCol w="1703007">
                  <a:extLst>
                    <a:ext uri="{9D8B030D-6E8A-4147-A177-3AD203B41FA5}">
                      <a16:colId xmlns:a16="http://schemas.microsoft.com/office/drawing/2014/main" val="20003"/>
                    </a:ext>
                  </a:extLst>
                </a:gridCol>
                <a:gridCol w="1704043">
                  <a:extLst>
                    <a:ext uri="{9D8B030D-6E8A-4147-A177-3AD203B41FA5}">
                      <a16:colId xmlns:a16="http://schemas.microsoft.com/office/drawing/2014/main" val="20004"/>
                    </a:ext>
                  </a:extLst>
                </a:gridCol>
                <a:gridCol w="2525614">
                  <a:extLst>
                    <a:ext uri="{9D8B030D-6E8A-4147-A177-3AD203B41FA5}">
                      <a16:colId xmlns:a16="http://schemas.microsoft.com/office/drawing/2014/main" val="20005"/>
                    </a:ext>
                  </a:extLst>
                </a:gridCol>
              </a:tblGrid>
              <a:tr h="361673">
                <a:tc>
                  <a:txBody>
                    <a:bodyPr/>
                    <a:lstStyle/>
                    <a:p>
                      <a:pPr marR="179705" algn="just">
                        <a:lnSpc>
                          <a:spcPct val="107000"/>
                        </a:lnSpc>
                        <a:spcBef>
                          <a:spcPts val="50"/>
                        </a:spcBef>
                        <a:spcAft>
                          <a:spcPts val="50"/>
                        </a:spcAft>
                      </a:pPr>
                      <a:r>
                        <a:rPr lang="en-IN" sz="1400" dirty="0">
                          <a:effectLst/>
                        </a:rPr>
                        <a:t>Sr No.</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Field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Data Type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size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Contains</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Descriptions</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0"/>
                  </a:ext>
                </a:extLst>
              </a:tr>
              <a:tr h="342434">
                <a:tc>
                  <a:txBody>
                    <a:bodyPr/>
                    <a:lstStyle/>
                    <a:p>
                      <a:pPr marR="179705" algn="just">
                        <a:lnSpc>
                          <a:spcPct val="107000"/>
                        </a:lnSpc>
                        <a:spcBef>
                          <a:spcPts val="50"/>
                        </a:spcBef>
                        <a:spcAft>
                          <a:spcPts val="50"/>
                        </a:spcAft>
                      </a:pPr>
                      <a:r>
                        <a:rPr lang="en-IN" sz="1400" dirty="0">
                          <a:effectLst/>
                        </a:rPr>
                        <a:t>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Order_Id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order</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1"/>
                  </a:ext>
                </a:extLst>
              </a:tr>
              <a:tr h="618307">
                <a:tc>
                  <a:txBody>
                    <a:bodyPr/>
                    <a:lstStyle/>
                    <a:p>
                      <a:pPr marR="179705" algn="just">
                        <a:lnSpc>
                          <a:spcPct val="107000"/>
                        </a:lnSpc>
                        <a:spcBef>
                          <a:spcPts val="50"/>
                        </a:spcBef>
                        <a:spcAft>
                          <a:spcPts val="50"/>
                        </a:spcAft>
                      </a:pPr>
                      <a:r>
                        <a:rPr lang="en-IN" sz="1400" dirty="0">
                          <a:effectLst/>
                        </a:rPr>
                        <a:t>2</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Cart_id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 </a:t>
                      </a:r>
                    </a:p>
                    <a:p>
                      <a:pPr marR="179705" algn="just">
                        <a:lnSpc>
                          <a:spcPct val="107000"/>
                        </a:lnSpc>
                        <a:spcBef>
                          <a:spcPts val="50"/>
                        </a:spcBef>
                        <a:spcAft>
                          <a:spcPts val="50"/>
                        </a:spcAft>
                      </a:pPr>
                      <a:r>
                        <a:rPr lang="en-IN" sz="1400">
                          <a:effectLst/>
                        </a:rPr>
                        <a:t>         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cart_id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2"/>
                  </a:ext>
                </a:extLst>
              </a:tr>
              <a:tr h="579831">
                <a:tc>
                  <a:txBody>
                    <a:bodyPr/>
                    <a:lstStyle/>
                    <a:p>
                      <a:pPr marR="179705" algn="just">
                        <a:lnSpc>
                          <a:spcPct val="107000"/>
                        </a:lnSpc>
                        <a:spcBef>
                          <a:spcPts val="50"/>
                        </a:spcBef>
                        <a:spcAft>
                          <a:spcPts val="50"/>
                        </a:spcAft>
                      </a:pPr>
                      <a:r>
                        <a:rPr lang="en-IN" sz="1400" dirty="0">
                          <a:effectLst/>
                        </a:rPr>
                        <a:t>3</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Sub_id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FK</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sub_ category 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3"/>
                  </a:ext>
                </a:extLst>
              </a:tr>
              <a:tr h="342434">
                <a:tc>
                  <a:txBody>
                    <a:bodyPr/>
                    <a:lstStyle/>
                    <a:p>
                      <a:pPr marR="179705" algn="just">
                        <a:lnSpc>
                          <a:spcPct val="107000"/>
                        </a:lnSpc>
                        <a:spcBef>
                          <a:spcPts val="50"/>
                        </a:spcBef>
                        <a:spcAft>
                          <a:spcPts val="50"/>
                        </a:spcAft>
                      </a:pPr>
                      <a:r>
                        <a:rPr lang="en-IN" sz="1400" dirty="0">
                          <a:effectLst/>
                        </a:rPr>
                        <a:t>4</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User_id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user_id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4"/>
                  </a:ext>
                </a:extLst>
              </a:tr>
              <a:tr h="361673">
                <a:tc>
                  <a:txBody>
                    <a:bodyPr/>
                    <a:lstStyle/>
                    <a:p>
                      <a:pPr marR="179705" algn="just">
                        <a:lnSpc>
                          <a:spcPct val="107000"/>
                        </a:lnSpc>
                        <a:spcBef>
                          <a:spcPts val="50"/>
                        </a:spcBef>
                        <a:spcAft>
                          <a:spcPts val="50"/>
                        </a:spcAft>
                      </a:pPr>
                      <a:r>
                        <a:rPr lang="en-IN" sz="1400" dirty="0">
                          <a:effectLst/>
                        </a:rPr>
                        <a:t>5</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Price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Varchar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show price</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5"/>
                  </a:ext>
                </a:extLst>
              </a:tr>
              <a:tr h="342434">
                <a:tc>
                  <a:txBody>
                    <a:bodyPr/>
                    <a:lstStyle/>
                    <a:p>
                      <a:pPr marR="179705" algn="just">
                        <a:lnSpc>
                          <a:spcPct val="107000"/>
                        </a:lnSpc>
                        <a:spcBef>
                          <a:spcPts val="50"/>
                        </a:spcBef>
                        <a:spcAft>
                          <a:spcPts val="50"/>
                        </a:spcAft>
                      </a:pPr>
                      <a:r>
                        <a:rPr lang="en-IN" sz="1400" dirty="0">
                          <a:effectLst/>
                        </a:rPr>
                        <a:t>6</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Artist_id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artist_id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6"/>
                  </a:ext>
                </a:extLst>
              </a:tr>
              <a:tr h="618307">
                <a:tc>
                  <a:txBody>
                    <a:bodyPr/>
                    <a:lstStyle/>
                    <a:p>
                      <a:pPr marR="179705" algn="just">
                        <a:lnSpc>
                          <a:spcPct val="107000"/>
                        </a:lnSpc>
                        <a:spcBef>
                          <a:spcPts val="50"/>
                        </a:spcBef>
                        <a:spcAft>
                          <a:spcPts val="50"/>
                        </a:spcAft>
                      </a:pPr>
                      <a:r>
                        <a:rPr lang="en-IN" sz="1400" dirty="0">
                          <a:effectLst/>
                        </a:rPr>
                        <a:t>7</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T_id</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p>
                    <a:p>
                      <a:pPr marR="179705" algn="just">
                        <a:lnSpc>
                          <a:spcPct val="107000"/>
                        </a:lnSpc>
                        <a:spcBef>
                          <a:spcPts val="50"/>
                        </a:spcBef>
                        <a:spcAft>
                          <a:spcPts val="50"/>
                        </a:spcAft>
                      </a:pPr>
                      <a:r>
                        <a:rPr lang="en-IN" sz="1400">
                          <a:effectLst/>
                        </a:rPr>
                        <a:t> </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11</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t_id</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7"/>
                  </a:ext>
                </a:extLst>
              </a:tr>
              <a:tr h="579831">
                <a:tc>
                  <a:txBody>
                    <a:bodyPr/>
                    <a:lstStyle/>
                    <a:p>
                      <a:pPr marR="179705" algn="just">
                        <a:lnSpc>
                          <a:spcPct val="107000"/>
                        </a:lnSpc>
                        <a:spcBef>
                          <a:spcPts val="50"/>
                        </a:spcBef>
                        <a:spcAft>
                          <a:spcPts val="50"/>
                        </a:spcAft>
                      </a:pPr>
                      <a:r>
                        <a:rPr lang="en-IN" sz="1400" dirty="0">
                          <a:effectLst/>
                        </a:rPr>
                        <a:t>8</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Isactive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Integer</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To find service is active or not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8"/>
                  </a:ext>
                </a:extLst>
              </a:tr>
              <a:tr h="579831">
                <a:tc>
                  <a:txBody>
                    <a:bodyPr/>
                    <a:lstStyle/>
                    <a:p>
                      <a:pPr marR="179705" algn="just">
                        <a:lnSpc>
                          <a:spcPct val="107000"/>
                        </a:lnSpc>
                        <a:spcBef>
                          <a:spcPts val="50"/>
                        </a:spcBef>
                        <a:spcAft>
                          <a:spcPts val="50"/>
                        </a:spcAft>
                      </a:pPr>
                      <a:r>
                        <a:rPr lang="en-IN" sz="1400" dirty="0">
                          <a:effectLst/>
                        </a:rPr>
                        <a:t>9</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insertion</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10</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Not Null</a:t>
                      </a:r>
                      <a:endParaRPr lang="en-IN" sz="140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a:effectLst/>
                        </a:rPr>
                        <a:t>Date of insert</a:t>
                      </a:r>
                      <a:endParaRPr lang="en-IN" sz="1400">
                        <a:effectLst/>
                        <a:latin typeface="Calibri"/>
                        <a:ea typeface="Times New Roman"/>
                        <a:cs typeface="Times New Roman"/>
                      </a:endParaRPr>
                    </a:p>
                  </a:txBody>
                  <a:tcPr marL="68580" marR="68580" marT="0" marB="0"/>
                </a:tc>
                <a:extLst>
                  <a:ext uri="{0D108BD9-81ED-4DB2-BD59-A6C34878D82A}">
                    <a16:rowId xmlns:a16="http://schemas.microsoft.com/office/drawing/2014/main" val="10009"/>
                  </a:ext>
                </a:extLst>
              </a:tr>
              <a:tr h="579831">
                <a:tc>
                  <a:txBody>
                    <a:bodyPr/>
                    <a:lstStyle/>
                    <a:p>
                      <a:pPr marR="179705" algn="just">
                        <a:lnSpc>
                          <a:spcPct val="107000"/>
                        </a:lnSpc>
                        <a:spcBef>
                          <a:spcPts val="50"/>
                        </a:spcBef>
                        <a:spcAft>
                          <a:spcPts val="50"/>
                        </a:spcAft>
                      </a:pPr>
                      <a:r>
                        <a:rPr lang="en-IN" sz="1400" dirty="0">
                          <a:effectLst/>
                        </a:rPr>
                        <a:t>10</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Orderuserid</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Integer</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11</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Not Null</a:t>
                      </a:r>
                      <a:endParaRPr lang="en-IN" sz="1400" dirty="0">
                        <a:effectLst/>
                        <a:latin typeface="Calibri"/>
                        <a:ea typeface="Times New Roman"/>
                        <a:cs typeface="Times New Roman"/>
                      </a:endParaRPr>
                    </a:p>
                  </a:txBody>
                  <a:tcPr marL="68580" marR="68580" marT="0" marB="0"/>
                </a:tc>
                <a:tc>
                  <a:txBody>
                    <a:bodyPr/>
                    <a:lstStyle/>
                    <a:p>
                      <a:pPr marR="179705" algn="just">
                        <a:lnSpc>
                          <a:spcPct val="107000"/>
                        </a:lnSpc>
                        <a:spcBef>
                          <a:spcPts val="50"/>
                        </a:spcBef>
                        <a:spcAft>
                          <a:spcPts val="50"/>
                        </a:spcAft>
                      </a:pPr>
                      <a:r>
                        <a:rPr lang="en-IN" sz="1400" dirty="0">
                          <a:effectLst/>
                        </a:rPr>
                        <a:t>To find order user id</a:t>
                      </a:r>
                      <a:endParaRPr lang="en-IN" sz="1400" dirty="0">
                        <a:effectLst/>
                        <a:latin typeface="Calibri"/>
                        <a:ea typeface="Times New Roman"/>
                        <a:cs typeface="Times New Roman"/>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249402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90773D3-A733-4EA2-BF2A-155C2783C9E8}"/>
              </a:ext>
            </a:extLst>
          </p:cNvPr>
          <p:cNvSpPr txBox="1">
            <a:spLocks/>
          </p:cNvSpPr>
          <p:nvPr/>
        </p:nvSpPr>
        <p:spPr>
          <a:xfrm>
            <a:off x="406951"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solidFill>
                  <a:srgbClr val="002060"/>
                </a:solidFill>
              </a:rPr>
              <a:t>Home:-</a:t>
            </a:r>
          </a:p>
        </p:txBody>
      </p:sp>
      <p:sp>
        <p:nvSpPr>
          <p:cNvPr id="11" name="Title 1">
            <a:extLst>
              <a:ext uri="{FF2B5EF4-FFF2-40B4-BE49-F238E27FC236}">
                <a16:creationId xmlns:a16="http://schemas.microsoft.com/office/drawing/2014/main" id="{3877362D-248F-4F7C-8E0F-57274ED23FD6}"/>
              </a:ext>
            </a:extLst>
          </p:cNvPr>
          <p:cNvSpPr>
            <a:spLocks noGrp="1"/>
          </p:cNvSpPr>
          <p:nvPr>
            <p:ph type="title"/>
          </p:nvPr>
        </p:nvSpPr>
        <p:spPr>
          <a:xfrm>
            <a:off x="0" y="-34036"/>
            <a:ext cx="10515600" cy="1325563"/>
          </a:xfrm>
        </p:spPr>
        <p:txBody>
          <a:bodyPr/>
          <a:lstStyle/>
          <a:p>
            <a:r>
              <a:rPr lang="en-IN" b="1" u="sng" dirty="0">
                <a:solidFill>
                  <a:srgbClr val="002060"/>
                </a:solidFill>
              </a:rPr>
              <a:t>USER INTERFACE:-</a:t>
            </a:r>
          </a:p>
        </p:txBody>
      </p:sp>
      <p:pic>
        <p:nvPicPr>
          <p:cNvPr id="3" name="Picture 2">
            <a:extLst>
              <a:ext uri="{FF2B5EF4-FFF2-40B4-BE49-F238E27FC236}">
                <a16:creationId xmlns:a16="http://schemas.microsoft.com/office/drawing/2014/main" id="{4BF12D63-D7C2-4266-91FF-DE31C4C16D2C}"/>
              </a:ext>
            </a:extLst>
          </p:cNvPr>
          <p:cNvPicPr>
            <a:picLocks noChangeAspect="1"/>
          </p:cNvPicPr>
          <p:nvPr/>
        </p:nvPicPr>
        <p:blipFill>
          <a:blip r:embed="rId2"/>
          <a:stretch>
            <a:fillRect/>
          </a:stretch>
        </p:blipFill>
        <p:spPr>
          <a:xfrm>
            <a:off x="184752" y="1497496"/>
            <a:ext cx="11848222" cy="5093786"/>
          </a:xfrm>
          <a:prstGeom prst="rect">
            <a:avLst/>
          </a:prstGeom>
        </p:spPr>
      </p:pic>
    </p:spTree>
    <p:extLst>
      <p:ext uri="{BB962C8B-B14F-4D97-AF65-F5344CB8AC3E}">
        <p14:creationId xmlns:p14="http://schemas.microsoft.com/office/powerpoint/2010/main" val="139006253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90773D3-A733-4EA2-BF2A-155C2783C9E8}"/>
              </a:ext>
            </a:extLst>
          </p:cNvPr>
          <p:cNvSpPr txBox="1">
            <a:spLocks/>
          </p:cNvSpPr>
          <p:nvPr/>
        </p:nvSpPr>
        <p:spPr>
          <a:xfrm>
            <a:off x="406951"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solidFill>
                  <a:srgbClr val="002060"/>
                </a:solidFill>
              </a:rPr>
              <a:t> Registration:-</a:t>
            </a:r>
          </a:p>
        </p:txBody>
      </p:sp>
      <p:sp>
        <p:nvSpPr>
          <p:cNvPr id="11" name="Title 1">
            <a:extLst>
              <a:ext uri="{FF2B5EF4-FFF2-40B4-BE49-F238E27FC236}">
                <a16:creationId xmlns:a16="http://schemas.microsoft.com/office/drawing/2014/main" id="{3877362D-248F-4F7C-8E0F-57274ED23FD6}"/>
              </a:ext>
            </a:extLst>
          </p:cNvPr>
          <p:cNvSpPr>
            <a:spLocks noGrp="1"/>
          </p:cNvSpPr>
          <p:nvPr>
            <p:ph type="title"/>
          </p:nvPr>
        </p:nvSpPr>
        <p:spPr>
          <a:xfrm>
            <a:off x="0" y="-34036"/>
            <a:ext cx="10515600" cy="1325563"/>
          </a:xfrm>
        </p:spPr>
        <p:txBody>
          <a:bodyPr/>
          <a:lstStyle/>
          <a:p>
            <a:r>
              <a:rPr lang="en-IN" b="1" u="sng" dirty="0">
                <a:solidFill>
                  <a:srgbClr val="002060"/>
                </a:solidFill>
              </a:rPr>
              <a:t>USER INTERFACE:-</a:t>
            </a:r>
          </a:p>
        </p:txBody>
      </p:sp>
      <p:pic>
        <p:nvPicPr>
          <p:cNvPr id="8" name="Picture 7">
            <a:extLst>
              <a:ext uri="{FF2B5EF4-FFF2-40B4-BE49-F238E27FC236}">
                <a16:creationId xmlns:a16="http://schemas.microsoft.com/office/drawing/2014/main" id="{A8D2D95B-7922-46A1-AEF3-69CB2FEF8358}"/>
              </a:ext>
            </a:extLst>
          </p:cNvPr>
          <p:cNvPicPr/>
          <p:nvPr/>
        </p:nvPicPr>
        <p:blipFill>
          <a:blip r:embed="rId2"/>
          <a:stretch>
            <a:fillRect/>
          </a:stretch>
        </p:blipFill>
        <p:spPr>
          <a:xfrm>
            <a:off x="265043" y="1524000"/>
            <a:ext cx="11520006" cy="5065919"/>
          </a:xfrm>
          <a:prstGeom prst="rect">
            <a:avLst/>
          </a:prstGeom>
        </p:spPr>
      </p:pic>
    </p:spTree>
    <p:extLst>
      <p:ext uri="{BB962C8B-B14F-4D97-AF65-F5344CB8AC3E}">
        <p14:creationId xmlns:p14="http://schemas.microsoft.com/office/powerpoint/2010/main" val="1390062534"/>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C6F9186-BE09-4832-9944-719A97E34905}"/>
              </a:ext>
            </a:extLst>
          </p:cNvPr>
          <p:cNvSpPr txBox="1">
            <a:spLocks/>
          </p:cNvSpPr>
          <p:nvPr/>
        </p:nvSpPr>
        <p:spPr>
          <a:xfrm>
            <a:off x="350589"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solidFill>
                  <a:srgbClr val="002060"/>
                </a:solidFill>
              </a:rPr>
              <a:t>Login:-</a:t>
            </a:r>
          </a:p>
        </p:txBody>
      </p:sp>
      <p:sp>
        <p:nvSpPr>
          <p:cNvPr id="15" name="Title 1">
            <a:extLst>
              <a:ext uri="{FF2B5EF4-FFF2-40B4-BE49-F238E27FC236}">
                <a16:creationId xmlns:a16="http://schemas.microsoft.com/office/drawing/2014/main" id="{17C8E9CB-851B-48CB-B1DC-70E6DBC229AF}"/>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p>
        </p:txBody>
      </p:sp>
      <p:pic>
        <p:nvPicPr>
          <p:cNvPr id="10" name="Picture 9">
            <a:extLst>
              <a:ext uri="{FF2B5EF4-FFF2-40B4-BE49-F238E27FC236}">
                <a16:creationId xmlns:a16="http://schemas.microsoft.com/office/drawing/2014/main" id="{425F88E1-C4CE-460F-A00E-02F54666CC14}"/>
              </a:ext>
            </a:extLst>
          </p:cNvPr>
          <p:cNvPicPr/>
          <p:nvPr/>
        </p:nvPicPr>
        <p:blipFill>
          <a:blip r:embed="rId2"/>
          <a:stretch>
            <a:fillRect/>
          </a:stretch>
        </p:blipFill>
        <p:spPr>
          <a:xfrm>
            <a:off x="350589" y="1484243"/>
            <a:ext cx="11298072" cy="4969565"/>
          </a:xfrm>
          <a:prstGeom prst="rect">
            <a:avLst/>
          </a:prstGeom>
        </p:spPr>
      </p:pic>
    </p:spTree>
    <p:extLst>
      <p:ext uri="{BB962C8B-B14F-4D97-AF65-F5344CB8AC3E}">
        <p14:creationId xmlns:p14="http://schemas.microsoft.com/office/powerpoint/2010/main" val="807522229"/>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C6F9186-BE09-4832-9944-719A97E34905}"/>
              </a:ext>
            </a:extLst>
          </p:cNvPr>
          <p:cNvSpPr txBox="1">
            <a:spLocks/>
          </p:cNvSpPr>
          <p:nvPr/>
        </p:nvSpPr>
        <p:spPr>
          <a:xfrm>
            <a:off x="350589"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solidFill>
                  <a:srgbClr val="002060"/>
                </a:solidFill>
              </a:rPr>
              <a:t> Change Password:-</a:t>
            </a:r>
          </a:p>
        </p:txBody>
      </p:sp>
      <p:sp>
        <p:nvSpPr>
          <p:cNvPr id="15" name="Title 1">
            <a:extLst>
              <a:ext uri="{FF2B5EF4-FFF2-40B4-BE49-F238E27FC236}">
                <a16:creationId xmlns:a16="http://schemas.microsoft.com/office/drawing/2014/main" id="{17C8E9CB-851B-48CB-B1DC-70E6DBC229AF}"/>
              </a:ext>
            </a:extLst>
          </p:cNvPr>
          <p:cNvSpPr>
            <a:spLocks noGrp="1"/>
          </p:cNvSpPr>
          <p:nvPr>
            <p:ph type="title"/>
          </p:nvPr>
        </p:nvSpPr>
        <p:spPr>
          <a:xfrm>
            <a:off x="0" y="-39757"/>
            <a:ext cx="10515600" cy="1325563"/>
          </a:xfrm>
        </p:spPr>
        <p:txBody>
          <a:bodyPr/>
          <a:lstStyle/>
          <a:p>
            <a:r>
              <a:rPr lang="en-IN" b="1" u="sng" dirty="0">
                <a:solidFill>
                  <a:srgbClr val="002060"/>
                </a:solidFill>
              </a:rPr>
              <a:t>USER INTERFACE:-</a:t>
            </a:r>
          </a:p>
        </p:txBody>
      </p:sp>
      <p:pic>
        <p:nvPicPr>
          <p:cNvPr id="8" name="Picture 7">
            <a:extLst>
              <a:ext uri="{FF2B5EF4-FFF2-40B4-BE49-F238E27FC236}">
                <a16:creationId xmlns:a16="http://schemas.microsoft.com/office/drawing/2014/main" id="{82CB916A-6A43-440B-8D4F-90A0E090F817}"/>
              </a:ext>
            </a:extLst>
          </p:cNvPr>
          <p:cNvPicPr/>
          <p:nvPr/>
        </p:nvPicPr>
        <p:blipFill>
          <a:blip r:embed="rId2"/>
          <a:stretch>
            <a:fillRect/>
          </a:stretch>
        </p:blipFill>
        <p:spPr>
          <a:xfrm>
            <a:off x="145775" y="1497496"/>
            <a:ext cx="11582399" cy="5092423"/>
          </a:xfrm>
          <a:prstGeom prst="rect">
            <a:avLst/>
          </a:prstGeom>
        </p:spPr>
      </p:pic>
    </p:spTree>
    <p:extLst>
      <p:ext uri="{BB962C8B-B14F-4D97-AF65-F5344CB8AC3E}">
        <p14:creationId xmlns:p14="http://schemas.microsoft.com/office/powerpoint/2010/main" val="186300459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C6F9186-BE09-4832-9944-719A97E34905}"/>
              </a:ext>
            </a:extLst>
          </p:cNvPr>
          <p:cNvSpPr txBox="1">
            <a:spLocks/>
          </p:cNvSpPr>
          <p:nvPr/>
        </p:nvSpPr>
        <p:spPr>
          <a:xfrm>
            <a:off x="350589"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solidFill>
                  <a:srgbClr val="002060"/>
                </a:solidFill>
              </a:rPr>
              <a:t> Forget Password:-</a:t>
            </a:r>
          </a:p>
        </p:txBody>
      </p:sp>
      <p:sp>
        <p:nvSpPr>
          <p:cNvPr id="15" name="Title 1">
            <a:extLst>
              <a:ext uri="{FF2B5EF4-FFF2-40B4-BE49-F238E27FC236}">
                <a16:creationId xmlns:a16="http://schemas.microsoft.com/office/drawing/2014/main" id="{17C8E9CB-851B-48CB-B1DC-70E6DBC229AF}"/>
              </a:ext>
            </a:extLst>
          </p:cNvPr>
          <p:cNvSpPr>
            <a:spLocks noGrp="1"/>
          </p:cNvSpPr>
          <p:nvPr>
            <p:ph type="title"/>
          </p:nvPr>
        </p:nvSpPr>
        <p:spPr>
          <a:xfrm>
            <a:off x="0" y="-52663"/>
            <a:ext cx="10515600" cy="1325563"/>
          </a:xfrm>
        </p:spPr>
        <p:txBody>
          <a:bodyPr/>
          <a:lstStyle/>
          <a:p>
            <a:r>
              <a:rPr lang="en-IN" b="1" u="sng" dirty="0">
                <a:solidFill>
                  <a:srgbClr val="002060"/>
                </a:solidFill>
              </a:rPr>
              <a:t>USER INTERFACE:-</a:t>
            </a:r>
          </a:p>
        </p:txBody>
      </p:sp>
      <p:pic>
        <p:nvPicPr>
          <p:cNvPr id="8" name="Picture 7">
            <a:extLst>
              <a:ext uri="{FF2B5EF4-FFF2-40B4-BE49-F238E27FC236}">
                <a16:creationId xmlns:a16="http://schemas.microsoft.com/office/drawing/2014/main" id="{FCF2BBE2-9D0F-46FB-8A40-51C6903F2E77}"/>
              </a:ext>
            </a:extLst>
          </p:cNvPr>
          <p:cNvPicPr/>
          <p:nvPr/>
        </p:nvPicPr>
        <p:blipFill>
          <a:blip r:embed="rId2"/>
          <a:stretch>
            <a:fillRect/>
          </a:stretch>
        </p:blipFill>
        <p:spPr>
          <a:xfrm>
            <a:off x="350589" y="1510748"/>
            <a:ext cx="11682385" cy="5065919"/>
          </a:xfrm>
          <a:prstGeom prst="rect">
            <a:avLst/>
          </a:prstGeom>
        </p:spPr>
      </p:pic>
    </p:spTree>
    <p:extLst>
      <p:ext uri="{BB962C8B-B14F-4D97-AF65-F5344CB8AC3E}">
        <p14:creationId xmlns:p14="http://schemas.microsoft.com/office/powerpoint/2010/main" val="3487313061"/>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C4733EF-9A02-4660-8C4D-7DB5C49E51F1}"/>
              </a:ext>
            </a:extLst>
          </p:cNvPr>
          <p:cNvSpPr txBox="1">
            <a:spLocks/>
          </p:cNvSpPr>
          <p:nvPr/>
        </p:nvSpPr>
        <p:spPr>
          <a:xfrm>
            <a:off x="271295"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services:-</a:t>
            </a:r>
          </a:p>
        </p:txBody>
      </p:sp>
      <p:sp>
        <p:nvSpPr>
          <p:cNvPr id="8" name="Title 1">
            <a:extLst>
              <a:ext uri="{FF2B5EF4-FFF2-40B4-BE49-F238E27FC236}">
                <a16:creationId xmlns:a16="http://schemas.microsoft.com/office/drawing/2014/main" id="{068C50AC-4800-449C-8C89-BA88A06C8D1C}"/>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p>
        </p:txBody>
      </p:sp>
      <p:pic>
        <p:nvPicPr>
          <p:cNvPr id="3" name="Picture 2">
            <a:extLst>
              <a:ext uri="{FF2B5EF4-FFF2-40B4-BE49-F238E27FC236}">
                <a16:creationId xmlns:a16="http://schemas.microsoft.com/office/drawing/2014/main" id="{3113886B-5A9F-4F24-B33F-F69440EBF670}"/>
              </a:ext>
            </a:extLst>
          </p:cNvPr>
          <p:cNvPicPr>
            <a:picLocks noChangeAspect="1"/>
          </p:cNvPicPr>
          <p:nvPr/>
        </p:nvPicPr>
        <p:blipFill>
          <a:blip r:embed="rId2"/>
          <a:stretch>
            <a:fillRect/>
          </a:stretch>
        </p:blipFill>
        <p:spPr>
          <a:xfrm>
            <a:off x="448913" y="1524000"/>
            <a:ext cx="11471792" cy="5005041"/>
          </a:xfrm>
          <a:prstGeom prst="rect">
            <a:avLst/>
          </a:prstGeom>
        </p:spPr>
      </p:pic>
    </p:spTree>
    <p:extLst>
      <p:ext uri="{BB962C8B-B14F-4D97-AF65-F5344CB8AC3E}">
        <p14:creationId xmlns:p14="http://schemas.microsoft.com/office/powerpoint/2010/main" val="2465537559"/>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1DE6622-6919-4FD7-B7D9-086126F08052}"/>
              </a:ext>
            </a:extLst>
          </p:cNvPr>
          <p:cNvSpPr txBox="1">
            <a:spLocks/>
          </p:cNvSpPr>
          <p:nvPr/>
        </p:nvSpPr>
        <p:spPr>
          <a:xfrm>
            <a:off x="219536" y="1051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Sub services:-</a:t>
            </a:r>
          </a:p>
        </p:txBody>
      </p:sp>
      <p:sp>
        <p:nvSpPr>
          <p:cNvPr id="8" name="Title 1">
            <a:extLst>
              <a:ext uri="{FF2B5EF4-FFF2-40B4-BE49-F238E27FC236}">
                <a16:creationId xmlns:a16="http://schemas.microsoft.com/office/drawing/2014/main" id="{0A13A244-E0BF-48B7-B044-201A8176E69B}"/>
              </a:ext>
            </a:extLst>
          </p:cNvPr>
          <p:cNvSpPr>
            <a:spLocks noGrp="1"/>
          </p:cNvSpPr>
          <p:nvPr>
            <p:ph type="title"/>
          </p:nvPr>
        </p:nvSpPr>
        <p:spPr>
          <a:xfrm>
            <a:off x="0" y="-52663"/>
            <a:ext cx="10515600" cy="1325563"/>
          </a:xfrm>
        </p:spPr>
        <p:txBody>
          <a:bodyPr/>
          <a:lstStyle/>
          <a:p>
            <a:r>
              <a:rPr lang="en-IN" b="1" u="sng" dirty="0">
                <a:solidFill>
                  <a:srgbClr val="002060"/>
                </a:solidFill>
              </a:rPr>
              <a:t>USER INTERFACE:-</a:t>
            </a:r>
          </a:p>
        </p:txBody>
      </p:sp>
      <p:pic>
        <p:nvPicPr>
          <p:cNvPr id="3" name="Picture 2">
            <a:extLst>
              <a:ext uri="{FF2B5EF4-FFF2-40B4-BE49-F238E27FC236}">
                <a16:creationId xmlns:a16="http://schemas.microsoft.com/office/drawing/2014/main" id="{739FBC22-56E7-468F-BC04-02534226BC80}"/>
              </a:ext>
            </a:extLst>
          </p:cNvPr>
          <p:cNvPicPr>
            <a:picLocks noChangeAspect="1"/>
          </p:cNvPicPr>
          <p:nvPr/>
        </p:nvPicPr>
        <p:blipFill>
          <a:blip r:embed="rId2"/>
          <a:stretch>
            <a:fillRect/>
          </a:stretch>
        </p:blipFill>
        <p:spPr>
          <a:xfrm>
            <a:off x="519087" y="1510748"/>
            <a:ext cx="11453377" cy="5186571"/>
          </a:xfrm>
          <a:prstGeom prst="rect">
            <a:avLst/>
          </a:prstGeom>
        </p:spPr>
      </p:pic>
    </p:spTree>
    <p:extLst>
      <p:ext uri="{BB962C8B-B14F-4D97-AF65-F5344CB8AC3E}">
        <p14:creationId xmlns:p14="http://schemas.microsoft.com/office/powerpoint/2010/main" val="2288554763"/>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F7245B-15FC-4179-AD8D-FAB333A80A59}"/>
              </a:ext>
            </a:extLst>
          </p:cNvPr>
          <p:cNvSpPr/>
          <p:nvPr/>
        </p:nvSpPr>
        <p:spPr>
          <a:xfrm>
            <a:off x="2875722" y="371061"/>
            <a:ext cx="4068683" cy="584775"/>
          </a:xfrm>
          <a:prstGeom prst="rect">
            <a:avLst/>
          </a:prstGeom>
        </p:spPr>
        <p:txBody>
          <a:bodyPr wrap="square">
            <a:spAutoFit/>
          </a:bodyPr>
          <a:lstStyle/>
          <a:p>
            <a:pPr algn="ctr"/>
            <a:r>
              <a:rPr lang="en-IN" sz="3200" b="1" u="sng" dirty="0">
                <a:solidFill>
                  <a:srgbClr val="002060"/>
                </a:solidFill>
                <a:effectLst>
                  <a:outerShdw blurRad="38100" dist="38100" dir="2700000" algn="tl">
                    <a:srgbClr val="000000">
                      <a:alpha val="43137"/>
                    </a:srgbClr>
                  </a:outerShdw>
                </a:effectLst>
              </a:rPr>
              <a:t>SCOPE OF THE SYSTEM</a:t>
            </a:r>
          </a:p>
        </p:txBody>
      </p:sp>
      <p:sp>
        <p:nvSpPr>
          <p:cNvPr id="4" name="Rectangle 3">
            <a:extLst>
              <a:ext uri="{FF2B5EF4-FFF2-40B4-BE49-F238E27FC236}">
                <a16:creationId xmlns:a16="http://schemas.microsoft.com/office/drawing/2014/main" id="{496668A4-6E46-4A94-B899-8491BBAC046F}"/>
              </a:ext>
            </a:extLst>
          </p:cNvPr>
          <p:cNvSpPr/>
          <p:nvPr/>
        </p:nvSpPr>
        <p:spPr>
          <a:xfrm>
            <a:off x="450574" y="238539"/>
            <a:ext cx="9992139" cy="4629152"/>
          </a:xfrm>
          <a:prstGeom prst="rect">
            <a:avLst/>
          </a:prstGeom>
        </p:spPr>
        <p:txBody>
          <a:bodyPr wrap="square">
            <a:spAutoFit/>
          </a:bodyPr>
          <a:lstStyle/>
          <a:p>
            <a:pPr marL="742950" indent="-285750">
              <a:lnSpc>
                <a:spcPct val="107000"/>
              </a:lnSpc>
              <a:spcAft>
                <a:spcPts val="800"/>
              </a:spcAft>
              <a:buFont typeface="Wingdings" panose="05000000000000000000" pitchFamily="2" charset="2"/>
              <a:buChar char="v"/>
              <a:tabLst>
                <a:tab pos="133350" algn="l"/>
              </a:tabLst>
            </a:pPr>
            <a:endParaRPr lang="en-IN" sz="28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endParaRPr>
          </a:p>
          <a:p>
            <a:pPr marL="457200">
              <a:lnSpc>
                <a:spcPct val="107000"/>
              </a:lnSpc>
              <a:spcAft>
                <a:spcPts val="800"/>
              </a:spcAft>
              <a:tabLst>
                <a:tab pos="133350" algn="l"/>
              </a:tabLst>
            </a:pPr>
            <a:endParaRPr lang="en-IN" sz="28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endParaRPr>
          </a:p>
          <a:p>
            <a:pPr marL="914400" indent="-457200">
              <a:lnSpc>
                <a:spcPct val="107000"/>
              </a:lnSpc>
              <a:spcAft>
                <a:spcPts val="800"/>
              </a:spcAft>
              <a:buFont typeface="Wingdings" panose="05000000000000000000" pitchFamily="2" charset="2"/>
              <a:buChar char="Ø"/>
              <a:tabLst>
                <a:tab pos="133350" algn="l"/>
              </a:tabLst>
            </a:pPr>
            <a:r>
              <a:rPr lang="en-IN" sz="2800" dirty="0">
                <a:latin typeface="Times New Roman" panose="02020603050405020304" pitchFamily="18" charset="0"/>
                <a:ea typeface="Times New Roman" panose="02020603050405020304" pitchFamily="18" charset="0"/>
                <a:cs typeface="Mangal" panose="02040503050203030202" pitchFamily="18" charset="0"/>
              </a:rPr>
              <a:t>We are observed that there are lots of time wasted in going to saloon and waiting for artist and there are some confusions and miscalculating are possible .</a:t>
            </a:r>
          </a:p>
          <a:p>
            <a:pPr marL="914400" indent="-457200">
              <a:lnSpc>
                <a:spcPct val="107000"/>
              </a:lnSpc>
              <a:spcAft>
                <a:spcPts val="800"/>
              </a:spcAft>
              <a:buFont typeface="Wingdings" panose="05000000000000000000" pitchFamily="2" charset="2"/>
              <a:buChar char="Ø"/>
              <a:tabLst>
                <a:tab pos="133350" algn="l"/>
              </a:tabLst>
            </a:pPr>
            <a:endParaRPr lang="en-IN" sz="2800" dirty="0">
              <a:latin typeface="Times New Roman" panose="02020603050405020304" pitchFamily="18" charset="0"/>
              <a:ea typeface="Times New Roman" panose="02020603050405020304" pitchFamily="18" charset="0"/>
              <a:cs typeface="Mangal" panose="02040503050203030202" pitchFamily="18" charset="0"/>
            </a:endParaRPr>
          </a:p>
          <a:p>
            <a:pPr marL="914400" indent="-457200">
              <a:lnSpc>
                <a:spcPct val="107000"/>
              </a:lnSpc>
              <a:spcAft>
                <a:spcPts val="800"/>
              </a:spcAft>
              <a:buFont typeface="Wingdings" panose="05000000000000000000" pitchFamily="2" charset="2"/>
              <a:buChar char="Ø"/>
              <a:tabLst>
                <a:tab pos="133350" algn="l"/>
              </a:tabLst>
            </a:pPr>
            <a:r>
              <a:rPr lang="en-IN" sz="2800" dirty="0">
                <a:latin typeface="Times New Roman" panose="02020603050405020304" pitchFamily="18" charset="0"/>
                <a:ea typeface="Times New Roman" panose="02020603050405020304" pitchFamily="18" charset="0"/>
                <a:cs typeface="Mangal" panose="02040503050203030202" pitchFamily="18" charset="0"/>
              </a:rPr>
              <a:t> so scope of this system is we are going to develop web application where customer and artist directly connect to each other.</a:t>
            </a:r>
            <a:endParaRPr lang="en-IN" sz="2400" dirty="0">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378669720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312AFBA-4B2B-4F22-BC3D-5E24C0D0897C}"/>
              </a:ext>
            </a:extLst>
          </p:cNvPr>
          <p:cNvSpPr txBox="1">
            <a:spLocks/>
          </p:cNvSpPr>
          <p:nvPr/>
        </p:nvSpPr>
        <p:spPr>
          <a:xfrm>
            <a:off x="279921" y="981411"/>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view cart:</a:t>
            </a:r>
            <a:r>
              <a:rPr lang="en-IN" sz="3200" b="1" dirty="0">
                <a:solidFill>
                  <a:srgbClr val="002060"/>
                </a:solidFill>
              </a:rPr>
              <a:t>-</a:t>
            </a:r>
          </a:p>
        </p:txBody>
      </p:sp>
      <p:sp>
        <p:nvSpPr>
          <p:cNvPr id="8" name="Title 1">
            <a:extLst>
              <a:ext uri="{FF2B5EF4-FFF2-40B4-BE49-F238E27FC236}">
                <a16:creationId xmlns:a16="http://schemas.microsoft.com/office/drawing/2014/main" id="{C090C39A-A2DD-4022-8231-C9E023E13B0F}"/>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p>
        </p:txBody>
      </p:sp>
      <p:pic>
        <p:nvPicPr>
          <p:cNvPr id="3" name="Picture 2">
            <a:extLst>
              <a:ext uri="{FF2B5EF4-FFF2-40B4-BE49-F238E27FC236}">
                <a16:creationId xmlns:a16="http://schemas.microsoft.com/office/drawing/2014/main" id="{E2AD25F8-B422-4001-8755-D6D692AAE4EB}"/>
              </a:ext>
            </a:extLst>
          </p:cNvPr>
          <p:cNvPicPr>
            <a:picLocks noChangeAspect="1"/>
          </p:cNvPicPr>
          <p:nvPr/>
        </p:nvPicPr>
        <p:blipFill>
          <a:blip r:embed="rId2"/>
          <a:stretch>
            <a:fillRect/>
          </a:stretch>
        </p:blipFill>
        <p:spPr>
          <a:xfrm>
            <a:off x="279921" y="1537252"/>
            <a:ext cx="11580712" cy="5020173"/>
          </a:xfrm>
          <a:prstGeom prst="rect">
            <a:avLst/>
          </a:prstGeom>
        </p:spPr>
      </p:pic>
    </p:spTree>
    <p:extLst>
      <p:ext uri="{BB962C8B-B14F-4D97-AF65-F5344CB8AC3E}">
        <p14:creationId xmlns:p14="http://schemas.microsoft.com/office/powerpoint/2010/main" val="2170404383"/>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8E35F4D-1D25-4F8F-9502-D9021B271524}"/>
              </a:ext>
            </a:extLst>
          </p:cNvPr>
          <p:cNvSpPr txBox="1">
            <a:spLocks/>
          </p:cNvSpPr>
          <p:nvPr/>
        </p:nvSpPr>
        <p:spPr>
          <a:xfrm>
            <a:off x="443114" y="628746"/>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Artist:-</a:t>
            </a:r>
          </a:p>
        </p:txBody>
      </p:sp>
      <p:sp>
        <p:nvSpPr>
          <p:cNvPr id="6" name="Title 1">
            <a:extLst>
              <a:ext uri="{FF2B5EF4-FFF2-40B4-BE49-F238E27FC236}">
                <a16:creationId xmlns:a16="http://schemas.microsoft.com/office/drawing/2014/main" id="{BE8FD044-B3E7-45CC-AAFB-62A34A2F2D02}"/>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a:solidFill>
                  <a:srgbClr val="002060"/>
                </a:solidFill>
              </a:rPr>
              <a:t>USER INTERFACE:-</a:t>
            </a:r>
          </a:p>
        </p:txBody>
      </p:sp>
      <p:pic>
        <p:nvPicPr>
          <p:cNvPr id="7" name="Picture 6">
            <a:extLst>
              <a:ext uri="{FF2B5EF4-FFF2-40B4-BE49-F238E27FC236}">
                <a16:creationId xmlns:a16="http://schemas.microsoft.com/office/drawing/2014/main" id="{80FA6970-66AF-4E61-B138-17211CAC11C6}"/>
              </a:ext>
            </a:extLst>
          </p:cNvPr>
          <p:cNvPicPr>
            <a:picLocks noChangeAspect="1"/>
          </p:cNvPicPr>
          <p:nvPr/>
        </p:nvPicPr>
        <p:blipFill>
          <a:blip r:embed="rId2"/>
          <a:stretch>
            <a:fillRect/>
          </a:stretch>
        </p:blipFill>
        <p:spPr>
          <a:xfrm>
            <a:off x="443114" y="1073426"/>
            <a:ext cx="11572461" cy="5565913"/>
          </a:xfrm>
          <a:prstGeom prst="rect">
            <a:avLst/>
          </a:prstGeom>
        </p:spPr>
      </p:pic>
    </p:spTree>
    <p:extLst>
      <p:ext uri="{BB962C8B-B14F-4D97-AF65-F5344CB8AC3E}">
        <p14:creationId xmlns:p14="http://schemas.microsoft.com/office/powerpoint/2010/main" val="3619531197"/>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8E35F4D-1D25-4F8F-9502-D9021B271524}"/>
              </a:ext>
            </a:extLst>
          </p:cNvPr>
          <p:cNvSpPr txBox="1">
            <a:spLocks/>
          </p:cNvSpPr>
          <p:nvPr/>
        </p:nvSpPr>
        <p:spPr>
          <a:xfrm>
            <a:off x="443114" y="628746"/>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Artist Slot:-</a:t>
            </a:r>
          </a:p>
        </p:txBody>
      </p:sp>
      <p:sp>
        <p:nvSpPr>
          <p:cNvPr id="6" name="Title 1">
            <a:extLst>
              <a:ext uri="{FF2B5EF4-FFF2-40B4-BE49-F238E27FC236}">
                <a16:creationId xmlns:a16="http://schemas.microsoft.com/office/drawing/2014/main" id="{BE8FD044-B3E7-45CC-AAFB-62A34A2F2D02}"/>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a:solidFill>
                  <a:srgbClr val="002060"/>
                </a:solidFill>
              </a:rPr>
              <a:t>USER INTERFACE:-</a:t>
            </a:r>
          </a:p>
        </p:txBody>
      </p:sp>
      <p:pic>
        <p:nvPicPr>
          <p:cNvPr id="5" name="Picture 4">
            <a:extLst>
              <a:ext uri="{FF2B5EF4-FFF2-40B4-BE49-F238E27FC236}">
                <a16:creationId xmlns:a16="http://schemas.microsoft.com/office/drawing/2014/main" id="{7C2E57CE-A66F-4F91-83F2-B2CEFCA215D0}"/>
              </a:ext>
            </a:extLst>
          </p:cNvPr>
          <p:cNvPicPr>
            <a:picLocks noChangeAspect="1"/>
          </p:cNvPicPr>
          <p:nvPr/>
        </p:nvPicPr>
        <p:blipFill>
          <a:blip r:embed="rId2"/>
          <a:stretch>
            <a:fillRect/>
          </a:stretch>
        </p:blipFill>
        <p:spPr>
          <a:xfrm>
            <a:off x="173946" y="1212384"/>
            <a:ext cx="11574940" cy="5386863"/>
          </a:xfrm>
          <a:prstGeom prst="rect">
            <a:avLst/>
          </a:prstGeom>
        </p:spPr>
      </p:pic>
    </p:spTree>
    <p:extLst>
      <p:ext uri="{BB962C8B-B14F-4D97-AF65-F5344CB8AC3E}">
        <p14:creationId xmlns:p14="http://schemas.microsoft.com/office/powerpoint/2010/main" val="3181757447"/>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8E35F4D-1D25-4F8F-9502-D9021B271524}"/>
              </a:ext>
            </a:extLst>
          </p:cNvPr>
          <p:cNvSpPr txBox="1">
            <a:spLocks/>
          </p:cNvSpPr>
          <p:nvPr/>
        </p:nvSpPr>
        <p:spPr>
          <a:xfrm>
            <a:off x="443114" y="628746"/>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Order Information:-</a:t>
            </a:r>
          </a:p>
        </p:txBody>
      </p:sp>
      <p:sp>
        <p:nvSpPr>
          <p:cNvPr id="6" name="Title 1">
            <a:extLst>
              <a:ext uri="{FF2B5EF4-FFF2-40B4-BE49-F238E27FC236}">
                <a16:creationId xmlns:a16="http://schemas.microsoft.com/office/drawing/2014/main" id="{BE8FD044-B3E7-45CC-AAFB-62A34A2F2D02}"/>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a:solidFill>
                  <a:srgbClr val="002060"/>
                </a:solidFill>
              </a:rPr>
              <a:t>USER INTERFACE:-</a:t>
            </a:r>
          </a:p>
        </p:txBody>
      </p:sp>
      <p:pic>
        <p:nvPicPr>
          <p:cNvPr id="4" name="Picture 3">
            <a:extLst>
              <a:ext uri="{FF2B5EF4-FFF2-40B4-BE49-F238E27FC236}">
                <a16:creationId xmlns:a16="http://schemas.microsoft.com/office/drawing/2014/main" id="{51654D6E-466A-4E61-A136-DE652AB6D145}"/>
              </a:ext>
            </a:extLst>
          </p:cNvPr>
          <p:cNvPicPr>
            <a:picLocks noChangeAspect="1"/>
          </p:cNvPicPr>
          <p:nvPr/>
        </p:nvPicPr>
        <p:blipFill>
          <a:blip r:embed="rId2"/>
          <a:stretch>
            <a:fillRect/>
          </a:stretch>
        </p:blipFill>
        <p:spPr>
          <a:xfrm>
            <a:off x="329827" y="1113183"/>
            <a:ext cx="11419059" cy="5584986"/>
          </a:xfrm>
          <a:prstGeom prst="rect">
            <a:avLst/>
          </a:prstGeom>
        </p:spPr>
      </p:pic>
    </p:spTree>
    <p:extLst>
      <p:ext uri="{BB962C8B-B14F-4D97-AF65-F5344CB8AC3E}">
        <p14:creationId xmlns:p14="http://schemas.microsoft.com/office/powerpoint/2010/main" val="215046746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8E35F4D-1D25-4F8F-9502-D9021B271524}"/>
              </a:ext>
            </a:extLst>
          </p:cNvPr>
          <p:cNvSpPr txBox="1">
            <a:spLocks/>
          </p:cNvSpPr>
          <p:nvPr/>
        </p:nvSpPr>
        <p:spPr>
          <a:xfrm>
            <a:off x="443114" y="628746"/>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Confirm Order :-</a:t>
            </a:r>
          </a:p>
        </p:txBody>
      </p:sp>
      <p:sp>
        <p:nvSpPr>
          <p:cNvPr id="6" name="Title 1">
            <a:extLst>
              <a:ext uri="{FF2B5EF4-FFF2-40B4-BE49-F238E27FC236}">
                <a16:creationId xmlns:a16="http://schemas.microsoft.com/office/drawing/2014/main" id="{BE8FD044-B3E7-45CC-AAFB-62A34A2F2D02}"/>
              </a:ext>
            </a:extLst>
          </p:cNvPr>
          <p:cNvSpPr txBox="1">
            <a:spLocks/>
          </p:cNvSpPr>
          <p:nvPr/>
        </p:nvSpPr>
        <p:spPr>
          <a:xfrm>
            <a:off x="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u="sng" dirty="0">
                <a:solidFill>
                  <a:srgbClr val="002060"/>
                </a:solidFill>
              </a:rPr>
              <a:t>USER INTERFACE:-</a:t>
            </a:r>
          </a:p>
        </p:txBody>
      </p:sp>
      <p:pic>
        <p:nvPicPr>
          <p:cNvPr id="5" name="Picture 4">
            <a:extLst>
              <a:ext uri="{FF2B5EF4-FFF2-40B4-BE49-F238E27FC236}">
                <a16:creationId xmlns:a16="http://schemas.microsoft.com/office/drawing/2014/main" id="{197257D8-1EAC-40F1-A222-32F4B99D8A8F}"/>
              </a:ext>
            </a:extLst>
          </p:cNvPr>
          <p:cNvPicPr>
            <a:picLocks noChangeAspect="1"/>
          </p:cNvPicPr>
          <p:nvPr/>
        </p:nvPicPr>
        <p:blipFill>
          <a:blip r:embed="rId2"/>
          <a:stretch>
            <a:fillRect/>
          </a:stretch>
        </p:blipFill>
        <p:spPr>
          <a:xfrm>
            <a:off x="443114" y="1126435"/>
            <a:ext cx="11266827" cy="5348212"/>
          </a:xfrm>
          <a:prstGeom prst="rect">
            <a:avLst/>
          </a:prstGeom>
        </p:spPr>
      </p:pic>
    </p:spTree>
    <p:extLst>
      <p:ext uri="{BB962C8B-B14F-4D97-AF65-F5344CB8AC3E}">
        <p14:creationId xmlns:p14="http://schemas.microsoft.com/office/powerpoint/2010/main" val="2935964376"/>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AE1030-F807-40F2-8BC8-5B0AC93F010F}"/>
              </a:ext>
            </a:extLst>
          </p:cNvPr>
          <p:cNvSpPr txBox="1">
            <a:spLocks/>
          </p:cNvSpPr>
          <p:nvPr/>
        </p:nvSpPr>
        <p:spPr>
          <a:xfrm>
            <a:off x="271295" y="1034105"/>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Complain:-</a:t>
            </a:r>
          </a:p>
        </p:txBody>
      </p:sp>
      <p:sp>
        <p:nvSpPr>
          <p:cNvPr id="8" name="Title 1">
            <a:extLst>
              <a:ext uri="{FF2B5EF4-FFF2-40B4-BE49-F238E27FC236}">
                <a16:creationId xmlns:a16="http://schemas.microsoft.com/office/drawing/2014/main" id="{8D6C0C00-B38F-4B16-8100-F9F5EF5A0218}"/>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p>
        </p:txBody>
      </p:sp>
      <p:pic>
        <p:nvPicPr>
          <p:cNvPr id="10" name="Picture 9">
            <a:extLst>
              <a:ext uri="{FF2B5EF4-FFF2-40B4-BE49-F238E27FC236}">
                <a16:creationId xmlns:a16="http://schemas.microsoft.com/office/drawing/2014/main" id="{8912670F-4CCD-44F3-9FD4-7FD3350D9C20}"/>
              </a:ext>
            </a:extLst>
          </p:cNvPr>
          <p:cNvPicPr/>
          <p:nvPr/>
        </p:nvPicPr>
        <p:blipFill>
          <a:blip r:embed="rId2"/>
          <a:stretch>
            <a:fillRect/>
          </a:stretch>
        </p:blipFill>
        <p:spPr>
          <a:xfrm>
            <a:off x="424070" y="1484243"/>
            <a:ext cx="11224591" cy="5132181"/>
          </a:xfrm>
          <a:prstGeom prst="rect">
            <a:avLst/>
          </a:prstGeom>
        </p:spPr>
      </p:pic>
    </p:spTree>
    <p:extLst>
      <p:ext uri="{BB962C8B-B14F-4D97-AF65-F5344CB8AC3E}">
        <p14:creationId xmlns:p14="http://schemas.microsoft.com/office/powerpoint/2010/main" val="188484611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329E423-8664-4CAF-A802-FAE1BECF1117}"/>
              </a:ext>
            </a:extLst>
          </p:cNvPr>
          <p:cNvSpPr txBox="1">
            <a:spLocks/>
          </p:cNvSpPr>
          <p:nvPr/>
        </p:nvSpPr>
        <p:spPr>
          <a:xfrm>
            <a:off x="236789" y="1016852"/>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Edit Profile:-</a:t>
            </a:r>
          </a:p>
        </p:txBody>
      </p:sp>
      <p:sp>
        <p:nvSpPr>
          <p:cNvPr id="8" name="Title 1">
            <a:extLst>
              <a:ext uri="{FF2B5EF4-FFF2-40B4-BE49-F238E27FC236}">
                <a16:creationId xmlns:a16="http://schemas.microsoft.com/office/drawing/2014/main" id="{F760A5F9-3480-42DF-932B-C6E073672826}"/>
              </a:ext>
            </a:extLst>
          </p:cNvPr>
          <p:cNvSpPr>
            <a:spLocks noGrp="1"/>
          </p:cNvSpPr>
          <p:nvPr>
            <p:ph type="title"/>
          </p:nvPr>
        </p:nvSpPr>
        <p:spPr>
          <a:xfrm>
            <a:off x="0" y="-53330"/>
            <a:ext cx="10515600" cy="1325563"/>
          </a:xfrm>
        </p:spPr>
        <p:txBody>
          <a:bodyPr/>
          <a:lstStyle/>
          <a:p>
            <a:r>
              <a:rPr lang="en-IN" b="1" u="sng" dirty="0">
                <a:solidFill>
                  <a:srgbClr val="002060"/>
                </a:solidFill>
              </a:rPr>
              <a:t>USER INTERFACE:-</a:t>
            </a:r>
          </a:p>
        </p:txBody>
      </p:sp>
      <p:pic>
        <p:nvPicPr>
          <p:cNvPr id="9" name="Picture 8">
            <a:extLst>
              <a:ext uri="{FF2B5EF4-FFF2-40B4-BE49-F238E27FC236}">
                <a16:creationId xmlns:a16="http://schemas.microsoft.com/office/drawing/2014/main" id="{13BDFA01-B407-4A4A-8595-C711DC95221C}"/>
              </a:ext>
            </a:extLst>
          </p:cNvPr>
          <p:cNvPicPr/>
          <p:nvPr/>
        </p:nvPicPr>
        <p:blipFill>
          <a:blip r:embed="rId2"/>
          <a:stretch>
            <a:fillRect/>
          </a:stretch>
        </p:blipFill>
        <p:spPr>
          <a:xfrm>
            <a:off x="236789" y="1444487"/>
            <a:ext cx="11445228" cy="4916556"/>
          </a:xfrm>
          <a:prstGeom prst="rect">
            <a:avLst/>
          </a:prstGeom>
        </p:spPr>
      </p:pic>
    </p:spTree>
    <p:extLst>
      <p:ext uri="{BB962C8B-B14F-4D97-AF65-F5344CB8AC3E}">
        <p14:creationId xmlns:p14="http://schemas.microsoft.com/office/powerpoint/2010/main" val="303667142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ABDF650-AA2D-407D-B95E-B7C2F8AC31EC}"/>
              </a:ext>
            </a:extLst>
          </p:cNvPr>
          <p:cNvSpPr txBox="1">
            <a:spLocks/>
          </p:cNvSpPr>
          <p:nvPr/>
        </p:nvSpPr>
        <p:spPr>
          <a:xfrm>
            <a:off x="279921" y="1053358"/>
            <a:ext cx="10823713" cy="47987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IN" sz="2400" b="1" dirty="0">
                <a:solidFill>
                  <a:srgbClr val="002060"/>
                </a:solidFill>
              </a:rPr>
              <a:t>Gallery:-</a:t>
            </a:r>
          </a:p>
        </p:txBody>
      </p:sp>
      <p:sp>
        <p:nvSpPr>
          <p:cNvPr id="8" name="Title 1">
            <a:extLst>
              <a:ext uri="{FF2B5EF4-FFF2-40B4-BE49-F238E27FC236}">
                <a16:creationId xmlns:a16="http://schemas.microsoft.com/office/drawing/2014/main" id="{3ED13B55-5B65-4665-B7C6-2686511D0E7E}"/>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p>
        </p:txBody>
      </p:sp>
      <p:pic>
        <p:nvPicPr>
          <p:cNvPr id="3" name="Picture 2">
            <a:extLst>
              <a:ext uri="{FF2B5EF4-FFF2-40B4-BE49-F238E27FC236}">
                <a16:creationId xmlns:a16="http://schemas.microsoft.com/office/drawing/2014/main" id="{68FAAB09-03C5-44D9-AE51-58BA9B0CD8C6}"/>
              </a:ext>
            </a:extLst>
          </p:cNvPr>
          <p:cNvPicPr>
            <a:picLocks noChangeAspect="1"/>
          </p:cNvPicPr>
          <p:nvPr/>
        </p:nvPicPr>
        <p:blipFill>
          <a:blip r:embed="rId2"/>
          <a:stretch>
            <a:fillRect/>
          </a:stretch>
        </p:blipFill>
        <p:spPr>
          <a:xfrm>
            <a:off x="82826" y="1597782"/>
            <a:ext cx="11829253" cy="4953744"/>
          </a:xfrm>
          <a:prstGeom prst="rect">
            <a:avLst/>
          </a:prstGeom>
        </p:spPr>
      </p:pic>
    </p:spTree>
    <p:extLst>
      <p:ext uri="{BB962C8B-B14F-4D97-AF65-F5344CB8AC3E}">
        <p14:creationId xmlns:p14="http://schemas.microsoft.com/office/powerpoint/2010/main" val="398170075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22589" y="1068521"/>
            <a:ext cx="1950086"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Contact us:-</a:t>
            </a:r>
          </a:p>
        </p:txBody>
      </p:sp>
      <p:pic>
        <p:nvPicPr>
          <p:cNvPr id="7" name="Picture 6">
            <a:extLst>
              <a:ext uri="{FF2B5EF4-FFF2-40B4-BE49-F238E27FC236}">
                <a16:creationId xmlns:a16="http://schemas.microsoft.com/office/drawing/2014/main" id="{175AA7C9-5B37-4795-8B5D-D1B80DA16C82}"/>
              </a:ext>
            </a:extLst>
          </p:cNvPr>
          <p:cNvPicPr/>
          <p:nvPr/>
        </p:nvPicPr>
        <p:blipFill>
          <a:blip r:embed="rId2"/>
          <a:stretch>
            <a:fillRect/>
          </a:stretch>
        </p:blipFill>
        <p:spPr>
          <a:xfrm>
            <a:off x="142488" y="1530187"/>
            <a:ext cx="11877234" cy="5029640"/>
          </a:xfrm>
          <a:prstGeom prst="rect">
            <a:avLst/>
          </a:prstGeom>
        </p:spPr>
      </p:pic>
    </p:spTree>
    <p:extLst>
      <p:ext uri="{BB962C8B-B14F-4D97-AF65-F5344CB8AC3E}">
        <p14:creationId xmlns:p14="http://schemas.microsoft.com/office/powerpoint/2010/main" val="1616559641"/>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98144" y="1053358"/>
            <a:ext cx="2438093" cy="461665"/>
          </a:xfrm>
          <a:prstGeom prst="rect">
            <a:avLst/>
          </a:prstGeom>
        </p:spPr>
        <p:txBody>
          <a:bodyPr wrap="square">
            <a:spAutoFit/>
          </a:bodyPr>
          <a:lstStyle/>
          <a:p>
            <a:pPr>
              <a:buFont typeface="Wingdings" panose="05000000000000000000" pitchFamily="2" charset="2"/>
              <a:buChar char="Ø"/>
            </a:pPr>
            <a:r>
              <a:rPr lang="en-IN" sz="2400" b="1" dirty="0">
                <a:solidFill>
                  <a:srgbClr val="002060"/>
                </a:solidFill>
              </a:rPr>
              <a:t>Feedback:-</a:t>
            </a:r>
          </a:p>
        </p:txBody>
      </p:sp>
      <p:pic>
        <p:nvPicPr>
          <p:cNvPr id="7" name="Picture 6">
            <a:extLst>
              <a:ext uri="{FF2B5EF4-FFF2-40B4-BE49-F238E27FC236}">
                <a16:creationId xmlns:a16="http://schemas.microsoft.com/office/drawing/2014/main" id="{FFAA69EF-D59D-46FF-801A-BB3269D6A889}"/>
              </a:ext>
            </a:extLst>
          </p:cNvPr>
          <p:cNvPicPr/>
          <p:nvPr/>
        </p:nvPicPr>
        <p:blipFill>
          <a:blip r:embed="rId2"/>
          <a:stretch>
            <a:fillRect/>
          </a:stretch>
        </p:blipFill>
        <p:spPr>
          <a:xfrm>
            <a:off x="98144" y="1515023"/>
            <a:ext cx="11881821" cy="5063167"/>
          </a:xfrm>
          <a:prstGeom prst="rect">
            <a:avLst/>
          </a:prstGeom>
        </p:spPr>
      </p:pic>
    </p:spTree>
    <p:extLst>
      <p:ext uri="{BB962C8B-B14F-4D97-AF65-F5344CB8AC3E}">
        <p14:creationId xmlns:p14="http://schemas.microsoft.com/office/powerpoint/2010/main" val="138852106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1F5C19-09F7-4852-8897-B7012B3EEA81}"/>
              </a:ext>
            </a:extLst>
          </p:cNvPr>
          <p:cNvSpPr/>
          <p:nvPr/>
        </p:nvSpPr>
        <p:spPr>
          <a:xfrm>
            <a:off x="798885" y="748876"/>
            <a:ext cx="7195187" cy="646331"/>
          </a:xfrm>
          <a:prstGeom prst="rect">
            <a:avLst/>
          </a:prstGeom>
        </p:spPr>
        <p:txBody>
          <a:bodyPr wrap="square">
            <a:spAutoFit/>
          </a:bodyPr>
          <a:lstStyle/>
          <a:p>
            <a:pPr algn="ctr"/>
            <a:r>
              <a:rPr lang="en-IN" sz="3600" b="1" u="sng" dirty="0">
                <a:solidFill>
                  <a:srgbClr val="002060"/>
                </a:solidFill>
                <a:effectLst>
                  <a:outerShdw blurRad="38100" dist="38100" dir="2700000" algn="tl">
                    <a:srgbClr val="000000">
                      <a:alpha val="43137"/>
                    </a:srgbClr>
                  </a:outerShdw>
                </a:effectLst>
              </a:rPr>
              <a:t>OBJECTIVES  OF THE SYSTEM</a:t>
            </a:r>
          </a:p>
        </p:txBody>
      </p:sp>
      <p:sp>
        <p:nvSpPr>
          <p:cNvPr id="2" name="Rectangle 1">
            <a:extLst>
              <a:ext uri="{FF2B5EF4-FFF2-40B4-BE49-F238E27FC236}">
                <a16:creationId xmlns:a16="http://schemas.microsoft.com/office/drawing/2014/main" id="{36C87890-2D7E-4DC7-86C0-2B8846C90B37}"/>
              </a:ext>
            </a:extLst>
          </p:cNvPr>
          <p:cNvSpPr/>
          <p:nvPr/>
        </p:nvSpPr>
        <p:spPr>
          <a:xfrm>
            <a:off x="556591" y="955365"/>
            <a:ext cx="10071651" cy="3849836"/>
          </a:xfrm>
          <a:prstGeom prst="rect">
            <a:avLst/>
          </a:prstGeom>
        </p:spPr>
        <p:txBody>
          <a:bodyPr wrap="square">
            <a:spAutoFit/>
          </a:bodyPr>
          <a:lstStyle/>
          <a:p>
            <a:pPr marL="742950" indent="-285750" algn="just">
              <a:lnSpc>
                <a:spcPct val="107000"/>
              </a:lnSpc>
              <a:spcAft>
                <a:spcPts val="800"/>
              </a:spcAft>
              <a:buFont typeface="Wingdings" panose="05000000000000000000" pitchFamily="2" charset="2"/>
              <a:buChar char="v"/>
              <a:tabLst>
                <a:tab pos="133350" algn="l"/>
              </a:tabLst>
            </a:pPr>
            <a:endParaRPr lang="en-IN" sz="24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endParaRPr>
          </a:p>
          <a:p>
            <a:pPr marL="800100" indent="-342900" algn="just">
              <a:lnSpc>
                <a:spcPct val="107000"/>
              </a:lnSpc>
              <a:spcAft>
                <a:spcPts val="800"/>
              </a:spcAft>
              <a:buFont typeface="Wingdings" panose="05000000000000000000" pitchFamily="2" charset="2"/>
              <a:buChar char="Ø"/>
              <a:tabLst>
                <a:tab pos="133350" algn="l"/>
              </a:tabLst>
            </a:pPr>
            <a:endParaRPr lang="en-IN" sz="2400" dirty="0">
              <a:solidFill>
                <a:srgbClr val="002060"/>
              </a:solidFill>
              <a:latin typeface="Times New Roman" panose="02020603050405020304" pitchFamily="18" charset="0"/>
              <a:ea typeface="Times New Roman" panose="02020603050405020304" pitchFamily="18" charset="0"/>
              <a:cs typeface="Mangal" panose="02040503050203030202" pitchFamily="18" charset="0"/>
            </a:endParaRPr>
          </a:p>
          <a:p>
            <a:pPr marL="800100" indent="-342900" algn="just">
              <a:lnSpc>
                <a:spcPct val="107000"/>
              </a:lnSpc>
              <a:spcAft>
                <a:spcPts val="800"/>
              </a:spcAft>
              <a:buFont typeface="Wingdings" panose="05000000000000000000" pitchFamily="2" charset="2"/>
              <a:buChar char="Ø"/>
              <a:tabLst>
                <a:tab pos="133350" algn="l"/>
              </a:tabLst>
            </a:pPr>
            <a:r>
              <a:rPr lang="en-IN" sz="2400" dirty="0">
                <a:latin typeface="Times New Roman" panose="02020603050405020304" pitchFamily="18" charset="0"/>
                <a:ea typeface="Times New Roman" panose="02020603050405020304" pitchFamily="18" charset="0"/>
                <a:cs typeface="Mangal" panose="02040503050203030202" pitchFamily="18" charset="0"/>
              </a:rPr>
              <a:t>The objective of the beauty care is to develop a web based application using which customer can take online appointment for beauty treatment. </a:t>
            </a:r>
          </a:p>
          <a:p>
            <a:pPr marL="800100" indent="-342900" algn="just">
              <a:lnSpc>
                <a:spcPct val="107000"/>
              </a:lnSpc>
              <a:spcAft>
                <a:spcPts val="800"/>
              </a:spcAft>
              <a:buFont typeface="Wingdings" panose="05000000000000000000" pitchFamily="2" charset="2"/>
              <a:buChar char="Ø"/>
              <a:tabLst>
                <a:tab pos="133350" algn="l"/>
              </a:tabLst>
            </a:pPr>
            <a:r>
              <a:rPr lang="en-IN" sz="2400" dirty="0">
                <a:latin typeface="Times New Roman" panose="02020603050405020304" pitchFamily="18" charset="0"/>
                <a:ea typeface="Times New Roman" panose="02020603050405020304" pitchFamily="18" charset="0"/>
                <a:cs typeface="Mangal" panose="02040503050203030202" pitchFamily="18" charset="0"/>
              </a:rPr>
              <a:t>It provides doorstep treatment. </a:t>
            </a:r>
          </a:p>
          <a:p>
            <a:pPr marL="800100" indent="-342900" algn="just">
              <a:lnSpc>
                <a:spcPct val="107000"/>
              </a:lnSpc>
              <a:spcAft>
                <a:spcPts val="800"/>
              </a:spcAft>
              <a:buFont typeface="Wingdings" panose="05000000000000000000" pitchFamily="2" charset="2"/>
              <a:buChar char="Ø"/>
              <a:tabLst>
                <a:tab pos="133350" algn="l"/>
              </a:tabLst>
            </a:pPr>
            <a:r>
              <a:rPr lang="en-IN" sz="2400" dirty="0">
                <a:latin typeface="Times New Roman" panose="02020603050405020304" pitchFamily="18" charset="0"/>
                <a:ea typeface="Times New Roman" panose="02020603050405020304" pitchFamily="18" charset="0"/>
                <a:cs typeface="Mangal" panose="02040503050203030202" pitchFamily="18" charset="0"/>
              </a:rPr>
              <a:t>Artist manage their time slot.</a:t>
            </a:r>
          </a:p>
          <a:p>
            <a:pPr marL="800100" indent="-342900" algn="just">
              <a:lnSpc>
                <a:spcPct val="107000"/>
              </a:lnSpc>
              <a:spcAft>
                <a:spcPts val="800"/>
              </a:spcAft>
              <a:buFont typeface="Wingdings" panose="05000000000000000000" pitchFamily="2" charset="2"/>
              <a:buChar char="Ø"/>
              <a:tabLst>
                <a:tab pos="133350" algn="l"/>
              </a:tabLst>
            </a:pPr>
            <a:r>
              <a:rPr lang="en-IN" sz="2400" dirty="0">
                <a:effectLst/>
                <a:latin typeface="Times New Roman" panose="02020603050405020304" pitchFamily="18" charset="0"/>
                <a:ea typeface="Times New Roman" panose="02020603050405020304" pitchFamily="18" charset="0"/>
                <a:cs typeface="Mangal" panose="02040503050203030202" pitchFamily="18" charset="0"/>
              </a:rPr>
              <a:t>Custom</a:t>
            </a:r>
            <a:r>
              <a:rPr lang="en-IN" sz="2400" dirty="0">
                <a:latin typeface="Times New Roman" panose="02020603050405020304" pitchFamily="18" charset="0"/>
                <a:ea typeface="Times New Roman" panose="02020603050405020304" pitchFamily="18" charset="0"/>
                <a:cs typeface="Mangal" panose="02040503050203030202" pitchFamily="18" charset="0"/>
              </a:rPr>
              <a:t>er can book appointment.</a:t>
            </a:r>
          </a:p>
          <a:p>
            <a:pPr marL="800100" indent="-342900" algn="just">
              <a:lnSpc>
                <a:spcPct val="107000"/>
              </a:lnSpc>
              <a:spcAft>
                <a:spcPts val="800"/>
              </a:spcAft>
              <a:buFont typeface="Wingdings" panose="05000000000000000000" pitchFamily="2" charset="2"/>
              <a:buChar char="Ø"/>
              <a:tabLst>
                <a:tab pos="133350" algn="l"/>
              </a:tabLst>
            </a:pPr>
            <a:r>
              <a:rPr lang="en-IN" sz="2400" dirty="0">
                <a:effectLst/>
                <a:latin typeface="Times New Roman" panose="02020603050405020304" pitchFamily="18" charset="0"/>
                <a:ea typeface="Times New Roman" panose="02020603050405020304" pitchFamily="18" charset="0"/>
                <a:cs typeface="Mangal" panose="02040503050203030202" pitchFamily="18" charset="0"/>
              </a:rPr>
              <a:t>Customer can</a:t>
            </a:r>
            <a:r>
              <a:rPr lang="en-IN" sz="2400" dirty="0">
                <a:latin typeface="Times New Roman" panose="02020603050405020304" pitchFamily="18" charset="0"/>
                <a:ea typeface="Times New Roman" panose="02020603050405020304" pitchFamily="18" charset="0"/>
                <a:cs typeface="Mangal" panose="02040503050203030202" pitchFamily="18" charset="0"/>
              </a:rPr>
              <a:t> select artist and their time slot.</a:t>
            </a:r>
            <a:endParaRPr lang="en-IN" sz="2000" dirty="0">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1499938817"/>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263400" y="1053358"/>
            <a:ext cx="2847318"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Change password:-</a:t>
            </a:r>
          </a:p>
        </p:txBody>
      </p:sp>
      <p:pic>
        <p:nvPicPr>
          <p:cNvPr id="7" name="Picture 6">
            <a:extLst>
              <a:ext uri="{FF2B5EF4-FFF2-40B4-BE49-F238E27FC236}">
                <a16:creationId xmlns:a16="http://schemas.microsoft.com/office/drawing/2014/main" id="{438C979E-460E-4444-914C-36A596D3D141}"/>
              </a:ext>
            </a:extLst>
          </p:cNvPr>
          <p:cNvPicPr/>
          <p:nvPr/>
        </p:nvPicPr>
        <p:blipFill>
          <a:blip r:embed="rId2"/>
          <a:stretch>
            <a:fillRect/>
          </a:stretch>
        </p:blipFill>
        <p:spPr>
          <a:xfrm>
            <a:off x="263400" y="1515023"/>
            <a:ext cx="11665199" cy="5164073"/>
          </a:xfrm>
          <a:prstGeom prst="rect">
            <a:avLst/>
          </a:prstGeom>
        </p:spPr>
      </p:pic>
    </p:spTree>
    <p:extLst>
      <p:ext uri="{BB962C8B-B14F-4D97-AF65-F5344CB8AC3E}">
        <p14:creationId xmlns:p14="http://schemas.microsoft.com/office/powerpoint/2010/main" val="1388521065"/>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USER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150326" y="1058768"/>
            <a:ext cx="2159117"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profile:-</a:t>
            </a:r>
          </a:p>
        </p:txBody>
      </p:sp>
      <p:pic>
        <p:nvPicPr>
          <p:cNvPr id="6" name="Picture 5">
            <a:extLst>
              <a:ext uri="{FF2B5EF4-FFF2-40B4-BE49-F238E27FC236}">
                <a16:creationId xmlns:a16="http://schemas.microsoft.com/office/drawing/2014/main" id="{BC77BE43-6695-43BB-BE04-1B899BF87815}"/>
              </a:ext>
            </a:extLst>
          </p:cNvPr>
          <p:cNvPicPr>
            <a:picLocks noChangeAspect="1"/>
          </p:cNvPicPr>
          <p:nvPr/>
        </p:nvPicPr>
        <p:blipFill>
          <a:blip r:embed="rId2"/>
          <a:stretch>
            <a:fillRect/>
          </a:stretch>
        </p:blipFill>
        <p:spPr>
          <a:xfrm>
            <a:off x="150326" y="1520433"/>
            <a:ext cx="11891347" cy="5337567"/>
          </a:xfrm>
          <a:prstGeom prst="rect">
            <a:avLst/>
          </a:prstGeom>
        </p:spPr>
      </p:pic>
    </p:spTree>
    <p:extLst>
      <p:ext uri="{BB962C8B-B14F-4D97-AF65-F5344CB8AC3E}">
        <p14:creationId xmlns:p14="http://schemas.microsoft.com/office/powerpoint/2010/main" val="1388521065"/>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302306" y="1062620"/>
            <a:ext cx="1374094"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Home:-</a:t>
            </a:r>
          </a:p>
        </p:txBody>
      </p:sp>
      <p:pic>
        <p:nvPicPr>
          <p:cNvPr id="6" name="Picture 5">
            <a:extLst>
              <a:ext uri="{FF2B5EF4-FFF2-40B4-BE49-F238E27FC236}">
                <a16:creationId xmlns:a16="http://schemas.microsoft.com/office/drawing/2014/main" id="{33DBF00B-2049-4C97-90E4-6FDD9FB1707C}"/>
              </a:ext>
            </a:extLst>
          </p:cNvPr>
          <p:cNvPicPr>
            <a:picLocks noChangeAspect="1"/>
          </p:cNvPicPr>
          <p:nvPr/>
        </p:nvPicPr>
        <p:blipFill>
          <a:blip r:embed="rId2"/>
          <a:stretch>
            <a:fillRect/>
          </a:stretch>
        </p:blipFill>
        <p:spPr>
          <a:xfrm>
            <a:off x="302306" y="1524284"/>
            <a:ext cx="11587388" cy="5239501"/>
          </a:xfrm>
          <a:prstGeom prst="rect">
            <a:avLst/>
          </a:prstGeom>
        </p:spPr>
      </p:pic>
    </p:spTree>
    <p:extLst>
      <p:ext uri="{BB962C8B-B14F-4D97-AF65-F5344CB8AC3E}">
        <p14:creationId xmlns:p14="http://schemas.microsoft.com/office/powerpoint/2010/main" val="159265579"/>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31215" y="1053358"/>
            <a:ext cx="2839688"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Change Password:-</a:t>
            </a:r>
          </a:p>
        </p:txBody>
      </p:sp>
      <p:pic>
        <p:nvPicPr>
          <p:cNvPr id="6" name="Picture 5">
            <a:extLst>
              <a:ext uri="{FF2B5EF4-FFF2-40B4-BE49-F238E27FC236}">
                <a16:creationId xmlns:a16="http://schemas.microsoft.com/office/drawing/2014/main" id="{65A3EC61-D045-4D5C-AC7D-275908BD1F46}"/>
              </a:ext>
            </a:extLst>
          </p:cNvPr>
          <p:cNvPicPr>
            <a:picLocks noChangeAspect="1"/>
          </p:cNvPicPr>
          <p:nvPr/>
        </p:nvPicPr>
        <p:blipFill>
          <a:blip r:embed="rId2"/>
          <a:stretch>
            <a:fillRect/>
          </a:stretch>
        </p:blipFill>
        <p:spPr>
          <a:xfrm>
            <a:off x="289654" y="1515023"/>
            <a:ext cx="11504781" cy="5248763"/>
          </a:xfrm>
          <a:prstGeom prst="rect">
            <a:avLst/>
          </a:prstGeom>
        </p:spPr>
      </p:pic>
    </p:spTree>
    <p:extLst>
      <p:ext uri="{BB962C8B-B14F-4D97-AF65-F5344CB8AC3E}">
        <p14:creationId xmlns:p14="http://schemas.microsoft.com/office/powerpoint/2010/main" val="159265579"/>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31215" y="1053358"/>
            <a:ext cx="2019655"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order:-</a:t>
            </a:r>
          </a:p>
        </p:txBody>
      </p:sp>
      <p:pic>
        <p:nvPicPr>
          <p:cNvPr id="6" name="Picture 5">
            <a:extLst>
              <a:ext uri="{FF2B5EF4-FFF2-40B4-BE49-F238E27FC236}">
                <a16:creationId xmlns:a16="http://schemas.microsoft.com/office/drawing/2014/main" id="{638BED0F-DC96-4539-9750-8D49C0375C2C}"/>
              </a:ext>
            </a:extLst>
          </p:cNvPr>
          <p:cNvPicPr>
            <a:picLocks noChangeAspect="1"/>
          </p:cNvPicPr>
          <p:nvPr/>
        </p:nvPicPr>
        <p:blipFill>
          <a:blip r:embed="rId2"/>
          <a:stretch>
            <a:fillRect/>
          </a:stretch>
        </p:blipFill>
        <p:spPr>
          <a:xfrm>
            <a:off x="223394" y="1564888"/>
            <a:ext cx="11677058" cy="4961308"/>
          </a:xfrm>
          <a:prstGeom prst="rect">
            <a:avLst/>
          </a:prstGeom>
        </p:spPr>
      </p:pic>
    </p:spTree>
    <p:extLst>
      <p:ext uri="{BB962C8B-B14F-4D97-AF65-F5344CB8AC3E}">
        <p14:creationId xmlns:p14="http://schemas.microsoft.com/office/powerpoint/2010/main" val="159265579"/>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31215" y="1053358"/>
            <a:ext cx="2517099"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customer:-</a:t>
            </a:r>
          </a:p>
        </p:txBody>
      </p:sp>
      <p:pic>
        <p:nvPicPr>
          <p:cNvPr id="6" name="Picture 5">
            <a:extLst>
              <a:ext uri="{FF2B5EF4-FFF2-40B4-BE49-F238E27FC236}">
                <a16:creationId xmlns:a16="http://schemas.microsoft.com/office/drawing/2014/main" id="{E5EE50CE-37FE-4086-93A1-D814C514AE30}"/>
              </a:ext>
            </a:extLst>
          </p:cNvPr>
          <p:cNvPicPr>
            <a:picLocks noChangeAspect="1"/>
          </p:cNvPicPr>
          <p:nvPr/>
        </p:nvPicPr>
        <p:blipFill>
          <a:blip r:embed="rId2"/>
          <a:stretch>
            <a:fillRect/>
          </a:stretch>
        </p:blipFill>
        <p:spPr>
          <a:xfrm>
            <a:off x="357809" y="1638133"/>
            <a:ext cx="11302976" cy="5093787"/>
          </a:xfrm>
          <a:prstGeom prst="rect">
            <a:avLst/>
          </a:prstGeom>
        </p:spPr>
      </p:pic>
    </p:spTree>
    <p:extLst>
      <p:ext uri="{BB962C8B-B14F-4D97-AF65-F5344CB8AC3E}">
        <p14:creationId xmlns:p14="http://schemas.microsoft.com/office/powerpoint/2010/main" val="159265579"/>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281049" y="989947"/>
            <a:ext cx="178286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time:-</a:t>
            </a:r>
          </a:p>
        </p:txBody>
      </p:sp>
      <p:pic>
        <p:nvPicPr>
          <p:cNvPr id="6" name="Picture 5">
            <a:extLst>
              <a:ext uri="{FF2B5EF4-FFF2-40B4-BE49-F238E27FC236}">
                <a16:creationId xmlns:a16="http://schemas.microsoft.com/office/drawing/2014/main" id="{1130979F-DD8C-456B-8F8A-99E7C5D69525}"/>
              </a:ext>
            </a:extLst>
          </p:cNvPr>
          <p:cNvPicPr>
            <a:picLocks noChangeAspect="1"/>
          </p:cNvPicPr>
          <p:nvPr/>
        </p:nvPicPr>
        <p:blipFill>
          <a:blip r:embed="rId2"/>
          <a:stretch>
            <a:fillRect/>
          </a:stretch>
        </p:blipFill>
        <p:spPr>
          <a:xfrm>
            <a:off x="281049" y="1451612"/>
            <a:ext cx="11400968" cy="5325426"/>
          </a:xfrm>
          <a:prstGeom prst="rect">
            <a:avLst/>
          </a:prstGeom>
        </p:spPr>
      </p:pic>
    </p:spTree>
    <p:extLst>
      <p:ext uri="{BB962C8B-B14F-4D97-AF65-F5344CB8AC3E}">
        <p14:creationId xmlns:p14="http://schemas.microsoft.com/office/powerpoint/2010/main" val="2336657625"/>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634732" y="1053358"/>
            <a:ext cx="201023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Profile:-</a:t>
            </a:r>
          </a:p>
        </p:txBody>
      </p:sp>
      <p:pic>
        <p:nvPicPr>
          <p:cNvPr id="6" name="Picture 5">
            <a:extLst>
              <a:ext uri="{FF2B5EF4-FFF2-40B4-BE49-F238E27FC236}">
                <a16:creationId xmlns:a16="http://schemas.microsoft.com/office/drawing/2014/main" id="{1F1167E9-66C8-4A30-81F2-B27CF33A9F1B}"/>
              </a:ext>
            </a:extLst>
          </p:cNvPr>
          <p:cNvPicPr>
            <a:picLocks noChangeAspect="1"/>
          </p:cNvPicPr>
          <p:nvPr/>
        </p:nvPicPr>
        <p:blipFill>
          <a:blip r:embed="rId2"/>
          <a:stretch>
            <a:fillRect/>
          </a:stretch>
        </p:blipFill>
        <p:spPr>
          <a:xfrm>
            <a:off x="254044" y="1715641"/>
            <a:ext cx="11427973" cy="5001022"/>
          </a:xfrm>
          <a:prstGeom prst="rect">
            <a:avLst/>
          </a:prstGeom>
        </p:spPr>
      </p:pic>
    </p:spTree>
    <p:extLst>
      <p:ext uri="{BB962C8B-B14F-4D97-AF65-F5344CB8AC3E}">
        <p14:creationId xmlns:p14="http://schemas.microsoft.com/office/powerpoint/2010/main" val="2545140568"/>
      </p:ext>
    </p:extLst>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22589" y="1053358"/>
            <a:ext cx="1805623"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Time:-</a:t>
            </a:r>
          </a:p>
        </p:txBody>
      </p:sp>
      <p:pic>
        <p:nvPicPr>
          <p:cNvPr id="6" name="Picture 5">
            <a:extLst>
              <a:ext uri="{FF2B5EF4-FFF2-40B4-BE49-F238E27FC236}">
                <a16:creationId xmlns:a16="http://schemas.microsoft.com/office/drawing/2014/main" id="{25CCA182-234E-4E11-8EE5-EF2F068AA88B}"/>
              </a:ext>
            </a:extLst>
          </p:cNvPr>
          <p:cNvPicPr>
            <a:picLocks noChangeAspect="1"/>
          </p:cNvPicPr>
          <p:nvPr/>
        </p:nvPicPr>
        <p:blipFill>
          <a:blip r:embed="rId2"/>
          <a:stretch>
            <a:fillRect/>
          </a:stretch>
        </p:blipFill>
        <p:spPr>
          <a:xfrm>
            <a:off x="374374" y="1762918"/>
            <a:ext cx="11539330" cy="4743899"/>
          </a:xfrm>
          <a:prstGeom prst="rect">
            <a:avLst/>
          </a:prstGeom>
        </p:spPr>
      </p:pic>
    </p:spTree>
    <p:extLst>
      <p:ext uri="{BB962C8B-B14F-4D97-AF65-F5344CB8AC3E}">
        <p14:creationId xmlns:p14="http://schemas.microsoft.com/office/powerpoint/2010/main" val="861311437"/>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34036"/>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36325" y="1016762"/>
            <a:ext cx="253159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Complain:-</a:t>
            </a:r>
          </a:p>
        </p:txBody>
      </p:sp>
      <p:pic>
        <p:nvPicPr>
          <p:cNvPr id="6" name="Picture 5">
            <a:extLst>
              <a:ext uri="{FF2B5EF4-FFF2-40B4-BE49-F238E27FC236}">
                <a16:creationId xmlns:a16="http://schemas.microsoft.com/office/drawing/2014/main" id="{0139DF80-DDF6-47F8-80AC-AC6C65D268A7}"/>
              </a:ext>
            </a:extLst>
          </p:cNvPr>
          <p:cNvPicPr>
            <a:picLocks noChangeAspect="1"/>
          </p:cNvPicPr>
          <p:nvPr/>
        </p:nvPicPr>
        <p:blipFill>
          <a:blip r:embed="rId2"/>
          <a:stretch>
            <a:fillRect/>
          </a:stretch>
        </p:blipFill>
        <p:spPr>
          <a:xfrm>
            <a:off x="193282" y="1478428"/>
            <a:ext cx="11640909" cy="5200668"/>
          </a:xfrm>
          <a:prstGeom prst="rect">
            <a:avLst/>
          </a:prstGeom>
        </p:spPr>
      </p:pic>
    </p:spTree>
    <p:extLst>
      <p:ext uri="{BB962C8B-B14F-4D97-AF65-F5344CB8AC3E}">
        <p14:creationId xmlns:p14="http://schemas.microsoft.com/office/powerpoint/2010/main" val="1356273421"/>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B6736A-B71B-45C3-AA9A-713BCF69D2A4}"/>
              </a:ext>
            </a:extLst>
          </p:cNvPr>
          <p:cNvSpPr/>
          <p:nvPr/>
        </p:nvSpPr>
        <p:spPr>
          <a:xfrm>
            <a:off x="1323101" y="484248"/>
            <a:ext cx="7762842" cy="655885"/>
          </a:xfrm>
          <a:prstGeom prst="rect">
            <a:avLst/>
          </a:prstGeom>
        </p:spPr>
        <p:txBody>
          <a:bodyPr wrap="square">
            <a:spAutoFit/>
          </a:bodyPr>
          <a:lstStyle/>
          <a:p>
            <a:pPr algn="just">
              <a:lnSpc>
                <a:spcPct val="107000"/>
              </a:lnSpc>
              <a:spcAft>
                <a:spcPts val="800"/>
              </a:spcAft>
              <a:tabLst>
                <a:tab pos="133350" algn="l"/>
              </a:tabLst>
            </a:pPr>
            <a:r>
              <a:rPr lang="en-IN" sz="3600" b="1" u="sng"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STAKEHOLDER OF SYSTEM: -</a:t>
            </a:r>
            <a:endParaRPr lang="en-IN" sz="2400" u="sng" dirty="0">
              <a:solidFill>
                <a:srgbClr val="002060"/>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4" name="Rectangle 3">
            <a:extLst>
              <a:ext uri="{FF2B5EF4-FFF2-40B4-BE49-F238E27FC236}">
                <a16:creationId xmlns:a16="http://schemas.microsoft.com/office/drawing/2014/main" id="{51B8593D-B904-405D-9B0D-F649ACA744B0}"/>
              </a:ext>
            </a:extLst>
          </p:cNvPr>
          <p:cNvSpPr/>
          <p:nvPr/>
        </p:nvSpPr>
        <p:spPr>
          <a:xfrm>
            <a:off x="1323100" y="1668069"/>
            <a:ext cx="9257813" cy="2715039"/>
          </a:xfrm>
          <a:prstGeom prst="rect">
            <a:avLst/>
          </a:prstGeom>
        </p:spPr>
        <p:txBody>
          <a:bodyPr wrap="square">
            <a:spAutoFit/>
          </a:bodyPr>
          <a:lstStyle/>
          <a:p>
            <a:pPr algn="just">
              <a:lnSpc>
                <a:spcPct val="107000"/>
              </a:lnSpc>
              <a:spcAft>
                <a:spcPts val="800"/>
              </a:spcAft>
              <a:tabLst>
                <a:tab pos="133350" algn="l"/>
              </a:tabLst>
            </a:pPr>
            <a:r>
              <a:rPr lang="en-IN" sz="3200" b="1" dirty="0">
                <a:latin typeface="Times New Roman" panose="02020603050405020304" pitchFamily="18" charset="0"/>
                <a:ea typeface="Times New Roman" panose="02020603050405020304" pitchFamily="18" charset="0"/>
                <a:cs typeface="Mangal" panose="02040503050203030202" pitchFamily="18" charset="0"/>
              </a:rPr>
              <a:t>Admin: -</a:t>
            </a:r>
          </a:p>
          <a:p>
            <a:pPr algn="just">
              <a:lnSpc>
                <a:spcPct val="107000"/>
              </a:lnSpc>
              <a:spcAft>
                <a:spcPts val="800"/>
              </a:spcAft>
              <a:tabLst>
                <a:tab pos="133350" algn="l"/>
              </a:tabLst>
            </a:pPr>
            <a:endParaRPr lang="en-IN" sz="2000" dirty="0">
              <a:latin typeface="Calibri" panose="020F0502020204030204" pitchFamily="34" charset="0"/>
              <a:ea typeface="Times New Roman" panose="02020603050405020304" pitchFamily="18" charset="0"/>
              <a:cs typeface="Mangal" panose="02040503050203030202" pitchFamily="18" charset="0"/>
            </a:endParaRPr>
          </a:p>
          <a:p>
            <a:pPr marL="342900" indent="-342900" algn="just">
              <a:lnSpc>
                <a:spcPct val="107000"/>
              </a:lnSpc>
              <a:spcAft>
                <a:spcPts val="800"/>
              </a:spcAft>
              <a:buFont typeface="Wingdings" panose="05000000000000000000" pitchFamily="2" charset="2"/>
              <a:buChar char="Ø"/>
              <a:tabLst>
                <a:tab pos="133350" algn="l"/>
              </a:tabLst>
            </a:pPr>
            <a:r>
              <a:rPr lang="en-IN" sz="2400" dirty="0">
                <a:latin typeface="Times New Roman" panose="02020603050405020304" pitchFamily="18" charset="0"/>
                <a:ea typeface="Times New Roman" panose="02020603050405020304" pitchFamily="18" charset="0"/>
                <a:cs typeface="Mangal" panose="02040503050203030202" pitchFamily="18" charset="0"/>
              </a:rPr>
              <a:t>Admin can manage all the functions and features. Admin can watch all artists list. They can give any tips regarding beauty and treatment. Admin can also access all artists. Admin can manage artist and customer.</a:t>
            </a:r>
            <a:endParaRPr lang="en-IN" sz="2000" dirty="0">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5" name="Rectangle 4">
            <a:extLst>
              <a:ext uri="{FF2B5EF4-FFF2-40B4-BE49-F238E27FC236}">
                <a16:creationId xmlns:a16="http://schemas.microsoft.com/office/drawing/2014/main" id="{1AFAE77B-155A-4D59-9841-D554D994EA57}"/>
              </a:ext>
            </a:extLst>
          </p:cNvPr>
          <p:cNvSpPr/>
          <p:nvPr/>
        </p:nvSpPr>
        <p:spPr>
          <a:xfrm>
            <a:off x="1323099" y="4515871"/>
            <a:ext cx="9257813" cy="1924694"/>
          </a:xfrm>
          <a:prstGeom prst="rect">
            <a:avLst/>
          </a:prstGeom>
        </p:spPr>
        <p:txBody>
          <a:bodyPr wrap="square">
            <a:spAutoFit/>
          </a:bodyPr>
          <a:lstStyle/>
          <a:p>
            <a:pPr algn="just">
              <a:lnSpc>
                <a:spcPct val="107000"/>
              </a:lnSpc>
              <a:spcAft>
                <a:spcPts val="800"/>
              </a:spcAft>
              <a:tabLst>
                <a:tab pos="133350" algn="l"/>
              </a:tabLst>
            </a:pPr>
            <a:r>
              <a:rPr lang="en-IN" sz="3200" b="1" dirty="0">
                <a:latin typeface="Times New Roman" panose="02020603050405020304" pitchFamily="18" charset="0"/>
                <a:ea typeface="Times New Roman" panose="02020603050405020304" pitchFamily="18" charset="0"/>
                <a:cs typeface="Mangal" panose="02040503050203030202" pitchFamily="18" charset="0"/>
              </a:rPr>
              <a:t>Customer: -</a:t>
            </a:r>
          </a:p>
          <a:p>
            <a:pPr algn="just">
              <a:lnSpc>
                <a:spcPct val="107000"/>
              </a:lnSpc>
              <a:spcAft>
                <a:spcPts val="800"/>
              </a:spcAft>
              <a:tabLst>
                <a:tab pos="133350" algn="l"/>
              </a:tabLst>
            </a:pPr>
            <a:endParaRPr lang="en-IN" sz="2000" dirty="0">
              <a:latin typeface="Calibri" panose="020F0502020204030204" pitchFamily="34" charset="0"/>
              <a:ea typeface="Times New Roman" panose="02020603050405020304" pitchFamily="18" charset="0"/>
              <a:cs typeface="Mangal" panose="02040503050203030202" pitchFamily="18" charset="0"/>
            </a:endParaRPr>
          </a:p>
          <a:p>
            <a:pPr marL="342900" indent="-342900" algn="just">
              <a:lnSpc>
                <a:spcPct val="107000"/>
              </a:lnSpc>
              <a:spcAft>
                <a:spcPts val="800"/>
              </a:spcAft>
              <a:buFont typeface="Wingdings" panose="05000000000000000000" pitchFamily="2" charset="2"/>
              <a:buChar char="Ø"/>
              <a:tabLst>
                <a:tab pos="133350" algn="l"/>
              </a:tabLst>
            </a:pPr>
            <a:r>
              <a:rPr lang="en-IN" sz="2400" dirty="0">
                <a:latin typeface="Times New Roman" panose="02020603050405020304" pitchFamily="18" charset="0"/>
                <a:ea typeface="Times New Roman" panose="02020603050405020304" pitchFamily="18" charset="0"/>
                <a:cs typeface="Mangal" panose="02040503050203030202" pitchFamily="18" charset="0"/>
              </a:rPr>
              <a:t>Customer is the main user of this system. They can watch list of all artists and also book the appointment.</a:t>
            </a:r>
            <a:endParaRPr lang="en-IN" sz="1600" dirty="0">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289983352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48468" y="1053358"/>
            <a:ext cx="2813142" cy="461665"/>
          </a:xfrm>
          <a:prstGeom prst="rect">
            <a:avLst/>
          </a:prstGeom>
        </p:spPr>
        <p:txBody>
          <a:bodyPr wrap="none">
            <a:spAutoFit/>
          </a:bodyPr>
          <a:lstStyle/>
          <a:p>
            <a:pPr marL="571500" indent="-571500">
              <a:buFont typeface="Wingdings" panose="05000000000000000000" pitchFamily="2" charset="2"/>
              <a:buChar char="Ø"/>
            </a:pPr>
            <a:r>
              <a:rPr lang="en-IN" sz="2400" b="1" dirty="0">
                <a:solidFill>
                  <a:srgbClr val="002060"/>
                </a:solidFill>
              </a:rPr>
              <a:t>View feedback:-</a:t>
            </a:r>
          </a:p>
        </p:txBody>
      </p:sp>
      <p:pic>
        <p:nvPicPr>
          <p:cNvPr id="6" name="Picture 5">
            <a:extLst>
              <a:ext uri="{FF2B5EF4-FFF2-40B4-BE49-F238E27FC236}">
                <a16:creationId xmlns:a16="http://schemas.microsoft.com/office/drawing/2014/main" id="{8650DA0D-B3CA-4818-A681-9514418C715C}"/>
              </a:ext>
            </a:extLst>
          </p:cNvPr>
          <p:cNvPicPr>
            <a:picLocks noChangeAspect="1"/>
          </p:cNvPicPr>
          <p:nvPr/>
        </p:nvPicPr>
        <p:blipFill>
          <a:blip r:embed="rId2"/>
          <a:stretch>
            <a:fillRect/>
          </a:stretch>
        </p:blipFill>
        <p:spPr>
          <a:xfrm>
            <a:off x="288235" y="1616764"/>
            <a:ext cx="11625469" cy="5115339"/>
          </a:xfrm>
          <a:prstGeom prst="rect">
            <a:avLst/>
          </a:prstGeom>
        </p:spPr>
      </p:pic>
    </p:spTree>
    <p:extLst>
      <p:ext uri="{BB962C8B-B14F-4D97-AF65-F5344CB8AC3E}">
        <p14:creationId xmlns:p14="http://schemas.microsoft.com/office/powerpoint/2010/main" val="2303237481"/>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31215" y="1068521"/>
            <a:ext cx="2302875"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Contact:-</a:t>
            </a:r>
          </a:p>
        </p:txBody>
      </p:sp>
      <p:pic>
        <p:nvPicPr>
          <p:cNvPr id="6" name="Picture 5">
            <a:extLst>
              <a:ext uri="{FF2B5EF4-FFF2-40B4-BE49-F238E27FC236}">
                <a16:creationId xmlns:a16="http://schemas.microsoft.com/office/drawing/2014/main" id="{BCCA847D-F707-41FF-AB2D-14A27CE5783D}"/>
              </a:ext>
            </a:extLst>
          </p:cNvPr>
          <p:cNvPicPr>
            <a:picLocks noChangeAspect="1"/>
          </p:cNvPicPr>
          <p:nvPr/>
        </p:nvPicPr>
        <p:blipFill>
          <a:blip r:embed="rId2"/>
          <a:stretch>
            <a:fillRect/>
          </a:stretch>
        </p:blipFill>
        <p:spPr>
          <a:xfrm>
            <a:off x="503583" y="1677240"/>
            <a:ext cx="11370365" cy="5111186"/>
          </a:xfrm>
          <a:prstGeom prst="rect">
            <a:avLst/>
          </a:prstGeom>
        </p:spPr>
      </p:pic>
    </p:spTree>
    <p:extLst>
      <p:ext uri="{BB962C8B-B14F-4D97-AF65-F5344CB8AC3E}">
        <p14:creationId xmlns:p14="http://schemas.microsoft.com/office/powerpoint/2010/main" val="380537269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05336" y="1053358"/>
            <a:ext cx="2157514"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Profile:-</a:t>
            </a:r>
          </a:p>
        </p:txBody>
      </p:sp>
      <p:pic>
        <p:nvPicPr>
          <p:cNvPr id="6" name="Picture 5">
            <a:extLst>
              <a:ext uri="{FF2B5EF4-FFF2-40B4-BE49-F238E27FC236}">
                <a16:creationId xmlns:a16="http://schemas.microsoft.com/office/drawing/2014/main" id="{28C881BF-399D-467A-A08F-66E034F41D06}"/>
              </a:ext>
            </a:extLst>
          </p:cNvPr>
          <p:cNvPicPr>
            <a:picLocks noChangeAspect="1"/>
          </p:cNvPicPr>
          <p:nvPr/>
        </p:nvPicPr>
        <p:blipFill>
          <a:blip r:embed="rId2"/>
          <a:stretch>
            <a:fillRect/>
          </a:stretch>
        </p:blipFill>
        <p:spPr>
          <a:xfrm>
            <a:off x="349288" y="1515023"/>
            <a:ext cx="11484903" cy="5114721"/>
          </a:xfrm>
          <a:prstGeom prst="rect">
            <a:avLst/>
          </a:prstGeom>
        </p:spPr>
      </p:pic>
    </p:spTree>
    <p:extLst>
      <p:ext uri="{BB962C8B-B14F-4D97-AF65-F5344CB8AC3E}">
        <p14:creationId xmlns:p14="http://schemas.microsoft.com/office/powerpoint/2010/main" val="3676215795"/>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ARTIST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05336" y="1168752"/>
            <a:ext cx="1908023"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time:-</a:t>
            </a:r>
          </a:p>
        </p:txBody>
      </p:sp>
      <p:pic>
        <p:nvPicPr>
          <p:cNvPr id="6" name="Picture 5">
            <a:extLst>
              <a:ext uri="{FF2B5EF4-FFF2-40B4-BE49-F238E27FC236}">
                <a16:creationId xmlns:a16="http://schemas.microsoft.com/office/drawing/2014/main" id="{9AF25BF0-8FBD-4CFF-9C1F-79B2B795283E}"/>
              </a:ext>
            </a:extLst>
          </p:cNvPr>
          <p:cNvPicPr>
            <a:picLocks noChangeAspect="1"/>
          </p:cNvPicPr>
          <p:nvPr/>
        </p:nvPicPr>
        <p:blipFill>
          <a:blip r:embed="rId2"/>
          <a:stretch>
            <a:fillRect/>
          </a:stretch>
        </p:blipFill>
        <p:spPr>
          <a:xfrm>
            <a:off x="371584" y="1630417"/>
            <a:ext cx="11330086" cy="4982417"/>
          </a:xfrm>
          <a:prstGeom prst="rect">
            <a:avLst/>
          </a:prstGeom>
        </p:spPr>
      </p:pic>
    </p:spTree>
    <p:extLst>
      <p:ext uri="{BB962C8B-B14F-4D97-AF65-F5344CB8AC3E}">
        <p14:creationId xmlns:p14="http://schemas.microsoft.com/office/powerpoint/2010/main" val="345161189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23589" y="-44070"/>
            <a:ext cx="10515600" cy="1345631"/>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70830" y="1016762"/>
            <a:ext cx="1374094"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Home:-</a:t>
            </a:r>
          </a:p>
        </p:txBody>
      </p:sp>
      <p:pic>
        <p:nvPicPr>
          <p:cNvPr id="6" name="Picture 5">
            <a:extLst>
              <a:ext uri="{FF2B5EF4-FFF2-40B4-BE49-F238E27FC236}">
                <a16:creationId xmlns:a16="http://schemas.microsoft.com/office/drawing/2014/main" id="{F54336CD-59FE-41A8-AAB4-E4C8EAE21B68}"/>
              </a:ext>
            </a:extLst>
          </p:cNvPr>
          <p:cNvPicPr>
            <a:picLocks noChangeAspect="1"/>
          </p:cNvPicPr>
          <p:nvPr/>
        </p:nvPicPr>
        <p:blipFill>
          <a:blip r:embed="rId2"/>
          <a:stretch>
            <a:fillRect/>
          </a:stretch>
        </p:blipFill>
        <p:spPr>
          <a:xfrm>
            <a:off x="159846" y="1724648"/>
            <a:ext cx="11899631" cy="4881752"/>
          </a:xfrm>
          <a:prstGeom prst="rect">
            <a:avLst/>
          </a:prstGeom>
        </p:spPr>
      </p:pic>
    </p:spTree>
    <p:extLst>
      <p:ext uri="{BB962C8B-B14F-4D97-AF65-F5344CB8AC3E}">
        <p14:creationId xmlns:p14="http://schemas.microsoft.com/office/powerpoint/2010/main" val="2289850427"/>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23589" y="-44070"/>
            <a:ext cx="10515600" cy="1345631"/>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70830" y="1016762"/>
            <a:ext cx="2908617"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Change  Password:-</a:t>
            </a:r>
          </a:p>
        </p:txBody>
      </p:sp>
      <p:pic>
        <p:nvPicPr>
          <p:cNvPr id="7" name="Picture 6">
            <a:extLst>
              <a:ext uri="{FF2B5EF4-FFF2-40B4-BE49-F238E27FC236}">
                <a16:creationId xmlns:a16="http://schemas.microsoft.com/office/drawing/2014/main" id="{EB683429-BC5C-488D-BCBA-234560CA74A6}"/>
              </a:ext>
            </a:extLst>
          </p:cNvPr>
          <p:cNvPicPr/>
          <p:nvPr/>
        </p:nvPicPr>
        <p:blipFill>
          <a:blip r:embed="rId2"/>
          <a:stretch>
            <a:fillRect/>
          </a:stretch>
        </p:blipFill>
        <p:spPr>
          <a:xfrm>
            <a:off x="470829" y="1603513"/>
            <a:ext cx="11336857" cy="5254487"/>
          </a:xfrm>
          <a:prstGeom prst="rect">
            <a:avLst/>
          </a:prstGeom>
        </p:spPr>
      </p:pic>
    </p:spTree>
    <p:extLst>
      <p:ext uri="{BB962C8B-B14F-4D97-AF65-F5344CB8AC3E}">
        <p14:creationId xmlns:p14="http://schemas.microsoft.com/office/powerpoint/2010/main" val="228985042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77638" y="-177314"/>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304105" y="915335"/>
            <a:ext cx="1899623"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Artist:-</a:t>
            </a:r>
          </a:p>
        </p:txBody>
      </p:sp>
      <p:pic>
        <p:nvPicPr>
          <p:cNvPr id="7" name="Picture 6">
            <a:extLst>
              <a:ext uri="{FF2B5EF4-FFF2-40B4-BE49-F238E27FC236}">
                <a16:creationId xmlns:a16="http://schemas.microsoft.com/office/drawing/2014/main" id="{A1036417-1D22-4211-85D3-5A7498A8D59D}"/>
              </a:ext>
            </a:extLst>
          </p:cNvPr>
          <p:cNvPicPr/>
          <p:nvPr/>
        </p:nvPicPr>
        <p:blipFill>
          <a:blip r:embed="rId2"/>
          <a:stretch>
            <a:fillRect/>
          </a:stretch>
        </p:blipFill>
        <p:spPr>
          <a:xfrm>
            <a:off x="424070" y="1524000"/>
            <a:ext cx="11237843" cy="5035826"/>
          </a:xfrm>
          <a:prstGeom prst="rect">
            <a:avLst/>
          </a:prstGeom>
        </p:spPr>
      </p:pic>
    </p:spTree>
    <p:extLst>
      <p:ext uri="{BB962C8B-B14F-4D97-AF65-F5344CB8AC3E}">
        <p14:creationId xmlns:p14="http://schemas.microsoft.com/office/powerpoint/2010/main" val="111332999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7588" y="-34036"/>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82973" y="1053358"/>
            <a:ext cx="1793824"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Area:-</a:t>
            </a:r>
          </a:p>
        </p:txBody>
      </p:sp>
      <p:pic>
        <p:nvPicPr>
          <p:cNvPr id="7" name="Picture 6">
            <a:extLst>
              <a:ext uri="{FF2B5EF4-FFF2-40B4-BE49-F238E27FC236}">
                <a16:creationId xmlns:a16="http://schemas.microsoft.com/office/drawing/2014/main" id="{803E0E66-CBA8-459B-A125-6F1FD978AF0B}"/>
              </a:ext>
            </a:extLst>
          </p:cNvPr>
          <p:cNvPicPr/>
          <p:nvPr/>
        </p:nvPicPr>
        <p:blipFill>
          <a:blip r:embed="rId2"/>
          <a:stretch>
            <a:fillRect/>
          </a:stretch>
        </p:blipFill>
        <p:spPr>
          <a:xfrm>
            <a:off x="424071" y="1669774"/>
            <a:ext cx="11463130" cy="4837044"/>
          </a:xfrm>
          <a:prstGeom prst="rect">
            <a:avLst/>
          </a:prstGeom>
        </p:spPr>
      </p:pic>
    </p:spTree>
    <p:extLst>
      <p:ext uri="{BB962C8B-B14F-4D97-AF65-F5344CB8AC3E}">
        <p14:creationId xmlns:p14="http://schemas.microsoft.com/office/powerpoint/2010/main" val="344570720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7588" y="-34036"/>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50997" y="975720"/>
            <a:ext cx="2330766"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Category:-</a:t>
            </a:r>
          </a:p>
        </p:txBody>
      </p:sp>
      <p:pic>
        <p:nvPicPr>
          <p:cNvPr id="7" name="Picture 6">
            <a:extLst>
              <a:ext uri="{FF2B5EF4-FFF2-40B4-BE49-F238E27FC236}">
                <a16:creationId xmlns:a16="http://schemas.microsoft.com/office/drawing/2014/main" id="{26713241-23F8-4EBF-B40E-DBCAF72D1E34}"/>
              </a:ext>
            </a:extLst>
          </p:cNvPr>
          <p:cNvPicPr/>
          <p:nvPr/>
        </p:nvPicPr>
        <p:blipFill>
          <a:blip r:embed="rId2"/>
          <a:stretch>
            <a:fillRect/>
          </a:stretch>
        </p:blipFill>
        <p:spPr>
          <a:xfrm>
            <a:off x="291548" y="1577009"/>
            <a:ext cx="11701669" cy="5022574"/>
          </a:xfrm>
          <a:prstGeom prst="rect">
            <a:avLst/>
          </a:prstGeom>
        </p:spPr>
      </p:pic>
    </p:spTree>
    <p:extLst>
      <p:ext uri="{BB962C8B-B14F-4D97-AF65-F5344CB8AC3E}">
        <p14:creationId xmlns:p14="http://schemas.microsoft.com/office/powerpoint/2010/main" val="123889176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281049" y="996114"/>
            <a:ext cx="3438505"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security Question:-</a:t>
            </a:r>
          </a:p>
        </p:txBody>
      </p:sp>
      <p:pic>
        <p:nvPicPr>
          <p:cNvPr id="7" name="Picture 6">
            <a:extLst>
              <a:ext uri="{FF2B5EF4-FFF2-40B4-BE49-F238E27FC236}">
                <a16:creationId xmlns:a16="http://schemas.microsoft.com/office/drawing/2014/main" id="{E252CF48-5951-428D-8B6A-6B1C758EA3CB}"/>
              </a:ext>
            </a:extLst>
          </p:cNvPr>
          <p:cNvPicPr/>
          <p:nvPr/>
        </p:nvPicPr>
        <p:blipFill>
          <a:blip r:embed="rId2"/>
          <a:stretch>
            <a:fillRect/>
          </a:stretch>
        </p:blipFill>
        <p:spPr>
          <a:xfrm>
            <a:off x="297012" y="1577009"/>
            <a:ext cx="11613939" cy="4996069"/>
          </a:xfrm>
          <a:prstGeom prst="rect">
            <a:avLst/>
          </a:prstGeom>
        </p:spPr>
      </p:pic>
    </p:spTree>
    <p:extLst>
      <p:ext uri="{BB962C8B-B14F-4D97-AF65-F5344CB8AC3E}">
        <p14:creationId xmlns:p14="http://schemas.microsoft.com/office/powerpoint/2010/main" val="36655065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B6736A-B71B-45C3-AA9A-713BCF69D2A4}"/>
              </a:ext>
            </a:extLst>
          </p:cNvPr>
          <p:cNvSpPr/>
          <p:nvPr/>
        </p:nvSpPr>
        <p:spPr>
          <a:xfrm>
            <a:off x="1323101" y="484248"/>
            <a:ext cx="7762842" cy="655885"/>
          </a:xfrm>
          <a:prstGeom prst="rect">
            <a:avLst/>
          </a:prstGeom>
        </p:spPr>
        <p:txBody>
          <a:bodyPr wrap="square">
            <a:spAutoFit/>
          </a:bodyPr>
          <a:lstStyle/>
          <a:p>
            <a:pPr algn="just">
              <a:lnSpc>
                <a:spcPct val="107000"/>
              </a:lnSpc>
              <a:spcAft>
                <a:spcPts val="800"/>
              </a:spcAft>
              <a:tabLst>
                <a:tab pos="133350" algn="l"/>
              </a:tabLst>
            </a:pPr>
            <a:r>
              <a:rPr lang="en-IN" sz="3600" b="1" u="sng"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STAKEHOLDER OF SYSTEM: -</a:t>
            </a:r>
            <a:endParaRPr lang="en-IN" sz="2400" u="sng" dirty="0">
              <a:solidFill>
                <a:srgbClr val="002060"/>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Mangal" panose="02040503050203030202" pitchFamily="18" charset="0"/>
            </a:endParaRPr>
          </a:p>
        </p:txBody>
      </p:sp>
      <p:sp>
        <p:nvSpPr>
          <p:cNvPr id="5" name="Rectangle 4">
            <a:extLst>
              <a:ext uri="{FF2B5EF4-FFF2-40B4-BE49-F238E27FC236}">
                <a16:creationId xmlns:a16="http://schemas.microsoft.com/office/drawing/2014/main" id="{1AFAE77B-155A-4D59-9841-D554D994EA57}"/>
              </a:ext>
            </a:extLst>
          </p:cNvPr>
          <p:cNvSpPr/>
          <p:nvPr/>
        </p:nvSpPr>
        <p:spPr>
          <a:xfrm>
            <a:off x="1230334" y="1690791"/>
            <a:ext cx="9257813" cy="2806281"/>
          </a:xfrm>
          <a:prstGeom prst="rect">
            <a:avLst/>
          </a:prstGeom>
        </p:spPr>
        <p:txBody>
          <a:bodyPr wrap="square">
            <a:spAutoFit/>
          </a:bodyPr>
          <a:lstStyle/>
          <a:p>
            <a:r>
              <a:rPr lang="en-IN" sz="3200" b="1" dirty="0"/>
              <a:t>Artists</a:t>
            </a:r>
            <a:r>
              <a:rPr lang="en-IN" sz="2800" b="1" dirty="0"/>
              <a:t>: -</a:t>
            </a:r>
          </a:p>
          <a:p>
            <a:endParaRPr lang="en-IN" sz="2800" dirty="0"/>
          </a:p>
          <a:p>
            <a:pPr marL="342900" indent="-342900">
              <a:buFont typeface="Wingdings" panose="05000000000000000000" pitchFamily="2" charset="2"/>
              <a:buChar char="Ø"/>
            </a:pPr>
            <a:r>
              <a:rPr lang="en-IN" sz="2400" dirty="0"/>
              <a:t>Artist view the appointment.</a:t>
            </a:r>
          </a:p>
          <a:p>
            <a:endParaRPr lang="en-IN" sz="1400" dirty="0"/>
          </a:p>
          <a:p>
            <a:pPr marL="342900" indent="-342900">
              <a:buFont typeface="Wingdings" panose="05000000000000000000" pitchFamily="2" charset="2"/>
              <a:buChar char="Ø"/>
            </a:pPr>
            <a:r>
              <a:rPr lang="en-IN" sz="2400" dirty="0"/>
              <a:t>Artist view the feedback and complain. </a:t>
            </a:r>
          </a:p>
          <a:p>
            <a:pPr marL="342900" indent="-342900">
              <a:buFont typeface="Wingdings" panose="05000000000000000000" pitchFamily="2" charset="2"/>
              <a:buChar char="Ø"/>
            </a:pPr>
            <a:endParaRPr lang="en-IN" sz="1400" dirty="0"/>
          </a:p>
          <a:p>
            <a:pPr marL="342900" indent="-342900">
              <a:buFont typeface="Wingdings" panose="05000000000000000000" pitchFamily="2" charset="2"/>
              <a:buChar char="Ø"/>
            </a:pPr>
            <a:r>
              <a:rPr lang="en-IN" sz="2400" dirty="0"/>
              <a:t>Artist view all customer.</a:t>
            </a:r>
            <a:endParaRPr lang="en-IN" sz="1400" dirty="0"/>
          </a:p>
          <a:p>
            <a:pPr algn="just">
              <a:lnSpc>
                <a:spcPct val="107000"/>
              </a:lnSpc>
              <a:spcAft>
                <a:spcPts val="800"/>
              </a:spcAft>
              <a:tabLst>
                <a:tab pos="133350" algn="l"/>
              </a:tabLst>
            </a:pPr>
            <a:endParaRPr lang="en-IN" sz="1600" dirty="0">
              <a:solidFill>
                <a:srgbClr val="002060"/>
              </a:solidFill>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1934414559"/>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74347" y="1042641"/>
            <a:ext cx="2875787"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Sub Category:-</a:t>
            </a:r>
          </a:p>
        </p:txBody>
      </p:sp>
      <p:pic>
        <p:nvPicPr>
          <p:cNvPr id="7" name="Picture 6">
            <a:extLst>
              <a:ext uri="{FF2B5EF4-FFF2-40B4-BE49-F238E27FC236}">
                <a16:creationId xmlns:a16="http://schemas.microsoft.com/office/drawing/2014/main" id="{2AA32121-E2F7-454C-8B28-32B1FA8402AF}"/>
              </a:ext>
            </a:extLst>
          </p:cNvPr>
          <p:cNvPicPr/>
          <p:nvPr/>
        </p:nvPicPr>
        <p:blipFill>
          <a:blip r:embed="rId2"/>
          <a:stretch>
            <a:fillRect/>
          </a:stretch>
        </p:blipFill>
        <p:spPr>
          <a:xfrm>
            <a:off x="574347" y="1669774"/>
            <a:ext cx="11233340" cy="4982817"/>
          </a:xfrm>
          <a:prstGeom prst="rect">
            <a:avLst/>
          </a:prstGeom>
        </p:spPr>
      </p:pic>
    </p:spTree>
    <p:extLst>
      <p:ext uri="{BB962C8B-B14F-4D97-AF65-F5344CB8AC3E}">
        <p14:creationId xmlns:p14="http://schemas.microsoft.com/office/powerpoint/2010/main" val="3006710828"/>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34036"/>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01819" y="906709"/>
            <a:ext cx="178286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Add User:-</a:t>
            </a:r>
          </a:p>
        </p:txBody>
      </p:sp>
      <p:pic>
        <p:nvPicPr>
          <p:cNvPr id="7" name="Picture 6">
            <a:extLst>
              <a:ext uri="{FF2B5EF4-FFF2-40B4-BE49-F238E27FC236}">
                <a16:creationId xmlns:a16="http://schemas.microsoft.com/office/drawing/2014/main" id="{5BF49BC7-68F4-4515-9349-DDD43D45331F}"/>
              </a:ext>
            </a:extLst>
          </p:cNvPr>
          <p:cNvPicPr/>
          <p:nvPr/>
        </p:nvPicPr>
        <p:blipFill>
          <a:blip r:embed="rId2"/>
          <a:stretch>
            <a:fillRect/>
          </a:stretch>
        </p:blipFill>
        <p:spPr>
          <a:xfrm>
            <a:off x="401819" y="1497496"/>
            <a:ext cx="11405867" cy="5062330"/>
          </a:xfrm>
          <a:prstGeom prst="rect">
            <a:avLst/>
          </a:prstGeom>
        </p:spPr>
      </p:pic>
    </p:spTree>
    <p:extLst>
      <p:ext uri="{BB962C8B-B14F-4D97-AF65-F5344CB8AC3E}">
        <p14:creationId xmlns:p14="http://schemas.microsoft.com/office/powerpoint/2010/main" val="3974294519"/>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65721" y="1016762"/>
            <a:ext cx="1771703"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Area:-</a:t>
            </a:r>
          </a:p>
        </p:txBody>
      </p:sp>
      <p:pic>
        <p:nvPicPr>
          <p:cNvPr id="6" name="Picture 5">
            <a:extLst>
              <a:ext uri="{FF2B5EF4-FFF2-40B4-BE49-F238E27FC236}">
                <a16:creationId xmlns:a16="http://schemas.microsoft.com/office/drawing/2014/main" id="{2BDAC939-CA15-4378-8C2B-0740EE47093B}"/>
              </a:ext>
            </a:extLst>
          </p:cNvPr>
          <p:cNvPicPr>
            <a:picLocks noChangeAspect="1"/>
          </p:cNvPicPr>
          <p:nvPr/>
        </p:nvPicPr>
        <p:blipFill>
          <a:blip r:embed="rId2"/>
          <a:stretch>
            <a:fillRect/>
          </a:stretch>
        </p:blipFill>
        <p:spPr>
          <a:xfrm>
            <a:off x="205409" y="1645360"/>
            <a:ext cx="11420870" cy="5131678"/>
          </a:xfrm>
          <a:prstGeom prst="rect">
            <a:avLst/>
          </a:prstGeom>
        </p:spPr>
      </p:pic>
    </p:spTree>
    <p:extLst>
      <p:ext uri="{BB962C8B-B14F-4D97-AF65-F5344CB8AC3E}">
        <p14:creationId xmlns:p14="http://schemas.microsoft.com/office/powerpoint/2010/main" val="316033894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62204" y="1053358"/>
            <a:ext cx="1877502"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Artist:-</a:t>
            </a:r>
          </a:p>
        </p:txBody>
      </p:sp>
      <p:pic>
        <p:nvPicPr>
          <p:cNvPr id="6" name="Picture 5">
            <a:extLst>
              <a:ext uri="{FF2B5EF4-FFF2-40B4-BE49-F238E27FC236}">
                <a16:creationId xmlns:a16="http://schemas.microsoft.com/office/drawing/2014/main" id="{98D2A2C7-2A25-4895-A1B4-51747CF6FF76}"/>
              </a:ext>
            </a:extLst>
          </p:cNvPr>
          <p:cNvPicPr>
            <a:picLocks noChangeAspect="1"/>
          </p:cNvPicPr>
          <p:nvPr/>
        </p:nvPicPr>
        <p:blipFill>
          <a:blip r:embed="rId2"/>
          <a:stretch>
            <a:fillRect/>
          </a:stretch>
        </p:blipFill>
        <p:spPr>
          <a:xfrm>
            <a:off x="243064" y="1682939"/>
            <a:ext cx="11438953" cy="4910018"/>
          </a:xfrm>
          <a:prstGeom prst="rect">
            <a:avLst/>
          </a:prstGeom>
        </p:spPr>
      </p:pic>
    </p:spTree>
    <p:extLst>
      <p:ext uri="{BB962C8B-B14F-4D97-AF65-F5344CB8AC3E}">
        <p14:creationId xmlns:p14="http://schemas.microsoft.com/office/powerpoint/2010/main" val="1363589918"/>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51758"/>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44951" y="1025389"/>
            <a:ext cx="2308645"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Category:-</a:t>
            </a:r>
          </a:p>
        </p:txBody>
      </p:sp>
      <p:pic>
        <p:nvPicPr>
          <p:cNvPr id="6" name="Picture 5">
            <a:extLst>
              <a:ext uri="{FF2B5EF4-FFF2-40B4-BE49-F238E27FC236}">
                <a16:creationId xmlns:a16="http://schemas.microsoft.com/office/drawing/2014/main" id="{E3E7AE00-E869-4D8B-A115-9D974340C938}"/>
              </a:ext>
            </a:extLst>
          </p:cNvPr>
          <p:cNvPicPr>
            <a:picLocks noChangeAspect="1"/>
          </p:cNvPicPr>
          <p:nvPr/>
        </p:nvPicPr>
        <p:blipFill>
          <a:blip r:embed="rId2"/>
          <a:stretch>
            <a:fillRect/>
          </a:stretch>
        </p:blipFill>
        <p:spPr>
          <a:xfrm>
            <a:off x="301999" y="1932721"/>
            <a:ext cx="10909339" cy="4738075"/>
          </a:xfrm>
          <a:prstGeom prst="rect">
            <a:avLst/>
          </a:prstGeom>
        </p:spPr>
      </p:pic>
    </p:spTree>
    <p:extLst>
      <p:ext uri="{BB962C8B-B14F-4D97-AF65-F5344CB8AC3E}">
        <p14:creationId xmlns:p14="http://schemas.microsoft.com/office/powerpoint/2010/main" val="2595578209"/>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57095" y="1085774"/>
            <a:ext cx="2853666"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Sub Category:-</a:t>
            </a:r>
          </a:p>
        </p:txBody>
      </p:sp>
      <p:pic>
        <p:nvPicPr>
          <p:cNvPr id="8" name="Picture 7">
            <a:extLst>
              <a:ext uri="{FF2B5EF4-FFF2-40B4-BE49-F238E27FC236}">
                <a16:creationId xmlns:a16="http://schemas.microsoft.com/office/drawing/2014/main" id="{0D515C42-1AC1-4D98-A4A7-D349D4580C18}"/>
              </a:ext>
            </a:extLst>
          </p:cNvPr>
          <p:cNvPicPr>
            <a:picLocks noChangeAspect="1"/>
          </p:cNvPicPr>
          <p:nvPr/>
        </p:nvPicPr>
        <p:blipFill>
          <a:blip r:embed="rId2"/>
          <a:stretch>
            <a:fillRect/>
          </a:stretch>
        </p:blipFill>
        <p:spPr>
          <a:xfrm>
            <a:off x="557095" y="1607798"/>
            <a:ext cx="11224088" cy="4919303"/>
          </a:xfrm>
          <a:prstGeom prst="rect">
            <a:avLst/>
          </a:prstGeom>
        </p:spPr>
      </p:pic>
    </p:spTree>
    <p:extLst>
      <p:ext uri="{BB962C8B-B14F-4D97-AF65-F5344CB8AC3E}">
        <p14:creationId xmlns:p14="http://schemas.microsoft.com/office/powerpoint/2010/main" val="187441482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488083" y="1059894"/>
            <a:ext cx="1760738"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User:-</a:t>
            </a:r>
          </a:p>
        </p:txBody>
      </p:sp>
      <p:pic>
        <p:nvPicPr>
          <p:cNvPr id="6" name="Picture 5">
            <a:extLst>
              <a:ext uri="{FF2B5EF4-FFF2-40B4-BE49-F238E27FC236}">
                <a16:creationId xmlns:a16="http://schemas.microsoft.com/office/drawing/2014/main" id="{0B1227CB-A1D8-48B3-B123-BC58546B394D}"/>
              </a:ext>
            </a:extLst>
          </p:cNvPr>
          <p:cNvPicPr>
            <a:picLocks noChangeAspect="1"/>
          </p:cNvPicPr>
          <p:nvPr/>
        </p:nvPicPr>
        <p:blipFill>
          <a:blip r:embed="rId2"/>
          <a:stretch>
            <a:fillRect/>
          </a:stretch>
        </p:blipFill>
        <p:spPr>
          <a:xfrm>
            <a:off x="488082" y="1521559"/>
            <a:ext cx="11253343" cy="5038267"/>
          </a:xfrm>
          <a:prstGeom prst="rect">
            <a:avLst/>
          </a:prstGeom>
        </p:spPr>
      </p:pic>
    </p:spTree>
    <p:extLst>
      <p:ext uri="{BB962C8B-B14F-4D97-AF65-F5344CB8AC3E}">
        <p14:creationId xmlns:p14="http://schemas.microsoft.com/office/powerpoint/2010/main" val="724049233"/>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39842" y="1042641"/>
            <a:ext cx="201023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Profile:-</a:t>
            </a:r>
          </a:p>
        </p:txBody>
      </p:sp>
      <p:pic>
        <p:nvPicPr>
          <p:cNvPr id="6" name="Picture 5">
            <a:extLst>
              <a:ext uri="{FF2B5EF4-FFF2-40B4-BE49-F238E27FC236}">
                <a16:creationId xmlns:a16="http://schemas.microsoft.com/office/drawing/2014/main" id="{36398F9C-AA26-4033-8480-469780243333}"/>
              </a:ext>
            </a:extLst>
          </p:cNvPr>
          <p:cNvPicPr>
            <a:picLocks noChangeAspect="1"/>
          </p:cNvPicPr>
          <p:nvPr/>
        </p:nvPicPr>
        <p:blipFill>
          <a:blip r:embed="rId2"/>
          <a:stretch>
            <a:fillRect/>
          </a:stretch>
        </p:blipFill>
        <p:spPr>
          <a:xfrm>
            <a:off x="384313" y="1504306"/>
            <a:ext cx="11436626" cy="5229082"/>
          </a:xfrm>
          <a:prstGeom prst="rect">
            <a:avLst/>
          </a:prstGeom>
        </p:spPr>
      </p:pic>
    </p:spTree>
    <p:extLst>
      <p:ext uri="{BB962C8B-B14F-4D97-AF65-F5344CB8AC3E}">
        <p14:creationId xmlns:p14="http://schemas.microsoft.com/office/powerpoint/2010/main" val="3270028780"/>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290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31215" y="1053358"/>
            <a:ext cx="3438827"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Edit Security Question:-</a:t>
            </a:r>
          </a:p>
        </p:txBody>
      </p:sp>
      <p:pic>
        <p:nvPicPr>
          <p:cNvPr id="8" name="Picture 7">
            <a:extLst>
              <a:ext uri="{FF2B5EF4-FFF2-40B4-BE49-F238E27FC236}">
                <a16:creationId xmlns:a16="http://schemas.microsoft.com/office/drawing/2014/main" id="{C045CA49-F5E6-4EB2-8B14-403F4FF48196}"/>
              </a:ext>
            </a:extLst>
          </p:cNvPr>
          <p:cNvPicPr>
            <a:picLocks noChangeAspect="1"/>
          </p:cNvPicPr>
          <p:nvPr/>
        </p:nvPicPr>
        <p:blipFill>
          <a:blip r:embed="rId2"/>
          <a:stretch>
            <a:fillRect/>
          </a:stretch>
        </p:blipFill>
        <p:spPr>
          <a:xfrm>
            <a:off x="384313" y="1515023"/>
            <a:ext cx="11410122" cy="5074281"/>
          </a:xfrm>
          <a:prstGeom prst="rect">
            <a:avLst/>
          </a:prstGeom>
        </p:spPr>
      </p:pic>
    </p:spTree>
    <p:extLst>
      <p:ext uri="{BB962C8B-B14F-4D97-AF65-F5344CB8AC3E}">
        <p14:creationId xmlns:p14="http://schemas.microsoft.com/office/powerpoint/2010/main" val="1086882830"/>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27992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all User:-</a:t>
            </a:r>
          </a:p>
        </p:txBody>
      </p:sp>
      <p:pic>
        <p:nvPicPr>
          <p:cNvPr id="6" name="Picture 5">
            <a:extLst>
              <a:ext uri="{FF2B5EF4-FFF2-40B4-BE49-F238E27FC236}">
                <a16:creationId xmlns:a16="http://schemas.microsoft.com/office/drawing/2014/main" id="{A842B51E-B11B-49AF-B4AC-B1DBDC14ACF3}"/>
              </a:ext>
            </a:extLst>
          </p:cNvPr>
          <p:cNvPicPr>
            <a:picLocks noChangeAspect="1"/>
          </p:cNvPicPr>
          <p:nvPr/>
        </p:nvPicPr>
        <p:blipFill>
          <a:blip r:embed="rId2"/>
          <a:stretch>
            <a:fillRect/>
          </a:stretch>
        </p:blipFill>
        <p:spPr>
          <a:xfrm>
            <a:off x="437321" y="1515023"/>
            <a:ext cx="11357113" cy="5200943"/>
          </a:xfrm>
          <a:prstGeom prst="rect">
            <a:avLst/>
          </a:prstGeom>
        </p:spPr>
      </p:pic>
    </p:spTree>
    <p:extLst>
      <p:ext uri="{BB962C8B-B14F-4D97-AF65-F5344CB8AC3E}">
        <p14:creationId xmlns:p14="http://schemas.microsoft.com/office/powerpoint/2010/main" val="427631571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65F721-AF03-4333-8121-3B6ABB6D0390}"/>
              </a:ext>
            </a:extLst>
          </p:cNvPr>
          <p:cNvSpPr/>
          <p:nvPr/>
        </p:nvSpPr>
        <p:spPr>
          <a:xfrm>
            <a:off x="972457" y="1206981"/>
            <a:ext cx="10305143" cy="3241913"/>
          </a:xfrm>
          <a:prstGeom prst="rect">
            <a:avLst/>
          </a:prstGeom>
        </p:spPr>
        <p:txBody>
          <a:bodyPr wrap="square">
            <a:spAutoFit/>
          </a:bodyPr>
          <a:lstStyle/>
          <a:p>
            <a:pPr>
              <a:lnSpc>
                <a:spcPct val="107000"/>
              </a:lnSpc>
              <a:spcAft>
                <a:spcPts val="800"/>
              </a:spcAft>
              <a:tabLst>
                <a:tab pos="133350" algn="l"/>
              </a:tabLst>
            </a:pPr>
            <a:r>
              <a:rPr lang="en-IN" sz="3600" b="1" u="sng" dirty="0">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Mangal" panose="02040503050203030202" pitchFamily="18" charset="0"/>
              </a:rPr>
              <a:t>project definition:-</a:t>
            </a:r>
          </a:p>
          <a:p>
            <a:pPr algn="ctr">
              <a:lnSpc>
                <a:spcPct val="107000"/>
              </a:lnSpc>
              <a:spcAft>
                <a:spcPts val="800"/>
              </a:spcAft>
              <a:tabLst>
                <a:tab pos="133350" algn="l"/>
              </a:tabLst>
            </a:pPr>
            <a:endParaRPr lang="en-IN" sz="2000" dirty="0">
              <a:latin typeface="Calibri" panose="020F0502020204030204" pitchFamily="34" charset="0"/>
              <a:ea typeface="Times New Roman" panose="02020603050405020304" pitchFamily="18" charset="0"/>
              <a:cs typeface="Mangal" panose="02040503050203030202" pitchFamily="18" charset="0"/>
            </a:endParaRPr>
          </a:p>
          <a:p>
            <a:pPr marL="457200" algn="just">
              <a:lnSpc>
                <a:spcPct val="107000"/>
              </a:lnSpc>
              <a:spcAft>
                <a:spcPts val="0"/>
              </a:spcAft>
              <a:tabLst>
                <a:tab pos="133350" algn="l"/>
              </a:tabLst>
            </a:pPr>
            <a:r>
              <a:rPr lang="en-IN" sz="2800" dirty="0">
                <a:latin typeface="Times New Roman" panose="02020603050405020304" pitchFamily="18" charset="0"/>
                <a:ea typeface="Times New Roman" panose="02020603050405020304" pitchFamily="18" charset="0"/>
                <a:cs typeface="Mangal" panose="02040503050203030202" pitchFamily="18" charset="0"/>
              </a:rPr>
              <a:t>                           </a:t>
            </a:r>
            <a:r>
              <a:rPr lang="en-IN" sz="2400" b="1" dirty="0">
                <a:latin typeface="Times New Roman" panose="02020603050405020304" pitchFamily="18" charset="0"/>
                <a:ea typeface="Times New Roman" panose="02020603050405020304" pitchFamily="18" charset="0"/>
                <a:cs typeface="Mangal" panose="02040503050203030202" pitchFamily="18" charset="0"/>
              </a:rPr>
              <a:t>“BEAUTY CARE” </a:t>
            </a:r>
            <a:r>
              <a:rPr lang="en-IN" sz="2400" dirty="0">
                <a:latin typeface="Times New Roman" panose="02020603050405020304" pitchFamily="18" charset="0"/>
                <a:ea typeface="Times New Roman" panose="02020603050405020304" pitchFamily="18" charset="0"/>
                <a:cs typeface="Mangal" panose="02040503050203030202" pitchFamily="18" charset="0"/>
              </a:rPr>
              <a:t>We observed that There is a lots of time is wasted in going saloon and waiting for treatment. So we are going to develop the website where any customer and artists are directly</a:t>
            </a:r>
            <a:r>
              <a:rPr lang="en-IN" sz="2000" dirty="0">
                <a:latin typeface="Calibri" panose="020F0502020204030204" pitchFamily="34" charset="0"/>
                <a:ea typeface="Times New Roman" panose="02020603050405020304" pitchFamily="18" charset="0"/>
                <a:cs typeface="Mangal" panose="02040503050203030202" pitchFamily="18" charset="0"/>
              </a:rPr>
              <a:t> </a:t>
            </a:r>
            <a:r>
              <a:rPr lang="en-IN" sz="2400" dirty="0">
                <a:latin typeface="Times New Roman" panose="02020603050405020304" pitchFamily="18" charset="0"/>
                <a:ea typeface="Times New Roman" panose="02020603050405020304" pitchFamily="18" charset="0"/>
                <a:cs typeface="Mangal" panose="02040503050203030202" pitchFamily="18" charset="0"/>
              </a:rPr>
              <a:t>connected with each other.</a:t>
            </a:r>
            <a:endParaRPr lang="en-IN" sz="2000" dirty="0">
              <a:latin typeface="Calibri" panose="020F0502020204030204" pitchFamily="34" charset="0"/>
              <a:ea typeface="Times New Roman" panose="02020603050405020304" pitchFamily="18" charset="0"/>
              <a:cs typeface="Mangal" panose="02040503050203030202" pitchFamily="18" charset="0"/>
            </a:endParaRPr>
          </a:p>
          <a:p>
            <a:pPr marL="457200" algn="just">
              <a:lnSpc>
                <a:spcPct val="107000"/>
              </a:lnSpc>
              <a:spcAft>
                <a:spcPts val="800"/>
              </a:spcAft>
              <a:tabLst>
                <a:tab pos="133350" algn="l"/>
              </a:tabLst>
            </a:pPr>
            <a:r>
              <a:rPr lang="en-IN" sz="2400" dirty="0">
                <a:latin typeface="Times New Roman" panose="02020603050405020304" pitchFamily="18" charset="0"/>
                <a:ea typeface="Times New Roman" panose="02020603050405020304" pitchFamily="18" charset="0"/>
                <a:cs typeface="Mangal" panose="02040503050203030202" pitchFamily="18" charset="0"/>
              </a:rPr>
              <a:t> </a:t>
            </a:r>
            <a:endParaRPr lang="en-IN" sz="1600" dirty="0">
              <a:effectLst/>
              <a:latin typeface="Calibri" panose="020F0502020204030204" pitchFamily="34" charset="0"/>
              <a:ea typeface="Times New Roman" panose="02020603050405020304" pitchFamily="18" charset="0"/>
              <a:cs typeface="Mangal" panose="02040503050203030202" pitchFamily="18" charset="0"/>
            </a:endParaRPr>
          </a:p>
        </p:txBody>
      </p:sp>
    </p:spTree>
    <p:extLst>
      <p:ext uri="{BB962C8B-B14F-4D97-AF65-F5344CB8AC3E}">
        <p14:creationId xmlns:p14="http://schemas.microsoft.com/office/powerpoint/2010/main" val="2105943238"/>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300095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Sub Category:-</a:t>
            </a:r>
          </a:p>
        </p:txBody>
      </p:sp>
      <p:pic>
        <p:nvPicPr>
          <p:cNvPr id="7" name="Picture 6">
            <a:extLst>
              <a:ext uri="{FF2B5EF4-FFF2-40B4-BE49-F238E27FC236}">
                <a16:creationId xmlns:a16="http://schemas.microsoft.com/office/drawing/2014/main" id="{4CF2C991-1A13-4E64-9918-A51981B0B189}"/>
              </a:ext>
            </a:extLst>
          </p:cNvPr>
          <p:cNvPicPr/>
          <p:nvPr/>
        </p:nvPicPr>
        <p:blipFill>
          <a:blip r:embed="rId2"/>
          <a:stretch>
            <a:fillRect/>
          </a:stretch>
        </p:blipFill>
        <p:spPr>
          <a:xfrm>
            <a:off x="371061" y="1515023"/>
            <a:ext cx="11569148" cy="5111064"/>
          </a:xfrm>
          <a:prstGeom prst="rect">
            <a:avLst/>
          </a:prstGeom>
        </p:spPr>
      </p:pic>
    </p:spTree>
    <p:extLst>
      <p:ext uri="{BB962C8B-B14F-4D97-AF65-F5344CB8AC3E}">
        <p14:creationId xmlns:p14="http://schemas.microsoft.com/office/powerpoint/2010/main" val="3076303727"/>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358611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Security Question:-</a:t>
            </a:r>
          </a:p>
        </p:txBody>
      </p:sp>
      <p:pic>
        <p:nvPicPr>
          <p:cNvPr id="7" name="Picture 6">
            <a:extLst>
              <a:ext uri="{FF2B5EF4-FFF2-40B4-BE49-F238E27FC236}">
                <a16:creationId xmlns:a16="http://schemas.microsoft.com/office/drawing/2014/main" id="{CE579EB4-A227-4CEA-8EFC-BF13E4388FED}"/>
              </a:ext>
            </a:extLst>
          </p:cNvPr>
          <p:cNvPicPr/>
          <p:nvPr/>
        </p:nvPicPr>
        <p:blipFill>
          <a:blip r:embed="rId2"/>
          <a:stretch>
            <a:fillRect/>
          </a:stretch>
        </p:blipFill>
        <p:spPr>
          <a:xfrm>
            <a:off x="344557" y="1515023"/>
            <a:ext cx="11502886" cy="5164073"/>
          </a:xfrm>
          <a:prstGeom prst="rect">
            <a:avLst/>
          </a:prstGeom>
        </p:spPr>
      </p:pic>
    </p:spTree>
    <p:extLst>
      <p:ext uri="{BB962C8B-B14F-4D97-AF65-F5344CB8AC3E}">
        <p14:creationId xmlns:p14="http://schemas.microsoft.com/office/powerpoint/2010/main" val="3131540551"/>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157514"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Profile:-</a:t>
            </a:r>
          </a:p>
        </p:txBody>
      </p:sp>
      <p:pic>
        <p:nvPicPr>
          <p:cNvPr id="6" name="Picture 5">
            <a:extLst>
              <a:ext uri="{FF2B5EF4-FFF2-40B4-BE49-F238E27FC236}">
                <a16:creationId xmlns:a16="http://schemas.microsoft.com/office/drawing/2014/main" id="{6578BB70-2A0C-4F5B-9E2F-D69482DC5EB4}"/>
              </a:ext>
            </a:extLst>
          </p:cNvPr>
          <p:cNvPicPr>
            <a:picLocks noChangeAspect="1"/>
          </p:cNvPicPr>
          <p:nvPr/>
        </p:nvPicPr>
        <p:blipFill>
          <a:blip r:embed="rId2"/>
          <a:stretch>
            <a:fillRect/>
          </a:stretch>
        </p:blipFill>
        <p:spPr>
          <a:xfrm>
            <a:off x="397565" y="1630017"/>
            <a:ext cx="11317357" cy="5075583"/>
          </a:xfrm>
          <a:prstGeom prst="rect">
            <a:avLst/>
          </a:prstGeom>
        </p:spPr>
      </p:pic>
    </p:spTree>
    <p:extLst>
      <p:ext uri="{BB962C8B-B14F-4D97-AF65-F5344CB8AC3E}">
        <p14:creationId xmlns:p14="http://schemas.microsoft.com/office/powerpoint/2010/main" val="3131540551"/>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52550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Feedback:-</a:t>
            </a:r>
          </a:p>
        </p:txBody>
      </p:sp>
      <p:pic>
        <p:nvPicPr>
          <p:cNvPr id="7" name="Picture 6">
            <a:extLst>
              <a:ext uri="{FF2B5EF4-FFF2-40B4-BE49-F238E27FC236}">
                <a16:creationId xmlns:a16="http://schemas.microsoft.com/office/drawing/2014/main" id="{5276DA26-6634-4429-94AE-AFC8D4AA4078}"/>
              </a:ext>
            </a:extLst>
          </p:cNvPr>
          <p:cNvPicPr/>
          <p:nvPr/>
        </p:nvPicPr>
        <p:blipFill>
          <a:blip r:embed="rId2"/>
          <a:stretch>
            <a:fillRect/>
          </a:stretch>
        </p:blipFill>
        <p:spPr>
          <a:xfrm>
            <a:off x="397565" y="1515023"/>
            <a:ext cx="11383617" cy="4991794"/>
          </a:xfrm>
          <a:prstGeom prst="rect">
            <a:avLst/>
          </a:prstGeom>
        </p:spPr>
      </p:pic>
    </p:spTree>
    <p:extLst>
      <p:ext uri="{BB962C8B-B14F-4D97-AF65-F5344CB8AC3E}">
        <p14:creationId xmlns:p14="http://schemas.microsoft.com/office/powerpoint/2010/main" val="1342870651"/>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302875"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Contact:-</a:t>
            </a:r>
          </a:p>
        </p:txBody>
      </p:sp>
      <p:pic>
        <p:nvPicPr>
          <p:cNvPr id="6" name="Picture 5">
            <a:extLst>
              <a:ext uri="{FF2B5EF4-FFF2-40B4-BE49-F238E27FC236}">
                <a16:creationId xmlns:a16="http://schemas.microsoft.com/office/drawing/2014/main" id="{A2D3C3E1-A100-42A1-A96E-DE03F4DF6B3F}"/>
              </a:ext>
            </a:extLst>
          </p:cNvPr>
          <p:cNvPicPr>
            <a:picLocks noChangeAspect="1"/>
          </p:cNvPicPr>
          <p:nvPr/>
        </p:nvPicPr>
        <p:blipFill>
          <a:blip r:embed="rId2"/>
          <a:stretch>
            <a:fillRect/>
          </a:stretch>
        </p:blipFill>
        <p:spPr>
          <a:xfrm>
            <a:off x="477077" y="1630444"/>
            <a:ext cx="11171583" cy="4955716"/>
          </a:xfrm>
          <a:prstGeom prst="rect">
            <a:avLst/>
          </a:prstGeom>
        </p:spPr>
      </p:pic>
    </p:spTree>
    <p:extLst>
      <p:ext uri="{BB962C8B-B14F-4D97-AF65-F5344CB8AC3E}">
        <p14:creationId xmlns:p14="http://schemas.microsoft.com/office/powerpoint/2010/main" val="3278886996"/>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531590"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Complain:-</a:t>
            </a:r>
          </a:p>
        </p:txBody>
      </p:sp>
      <p:pic>
        <p:nvPicPr>
          <p:cNvPr id="7" name="Picture 6">
            <a:extLst>
              <a:ext uri="{FF2B5EF4-FFF2-40B4-BE49-F238E27FC236}">
                <a16:creationId xmlns:a16="http://schemas.microsoft.com/office/drawing/2014/main" id="{CF05749A-A96C-4268-87AA-B04A7CF52E82}"/>
              </a:ext>
            </a:extLst>
          </p:cNvPr>
          <p:cNvPicPr/>
          <p:nvPr/>
        </p:nvPicPr>
        <p:blipFill>
          <a:blip r:embed="rId2"/>
          <a:stretch>
            <a:fillRect/>
          </a:stretch>
        </p:blipFill>
        <p:spPr>
          <a:xfrm>
            <a:off x="490329" y="1643271"/>
            <a:ext cx="11317357" cy="4770782"/>
          </a:xfrm>
          <a:prstGeom prst="rect">
            <a:avLst/>
          </a:prstGeom>
        </p:spPr>
      </p:pic>
    </p:spTree>
    <p:extLst>
      <p:ext uri="{BB962C8B-B14F-4D97-AF65-F5344CB8AC3E}">
        <p14:creationId xmlns:p14="http://schemas.microsoft.com/office/powerpoint/2010/main" val="581243120"/>
      </p:ext>
    </p:extLst>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455929"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Category:-</a:t>
            </a:r>
          </a:p>
        </p:txBody>
      </p:sp>
      <p:pic>
        <p:nvPicPr>
          <p:cNvPr id="7" name="Picture 6">
            <a:extLst>
              <a:ext uri="{FF2B5EF4-FFF2-40B4-BE49-F238E27FC236}">
                <a16:creationId xmlns:a16="http://schemas.microsoft.com/office/drawing/2014/main" id="{42200422-6723-4C2B-941B-DAB01FA7B0ED}"/>
              </a:ext>
            </a:extLst>
          </p:cNvPr>
          <p:cNvPicPr/>
          <p:nvPr/>
        </p:nvPicPr>
        <p:blipFill>
          <a:blip r:embed="rId2"/>
          <a:stretch>
            <a:fillRect/>
          </a:stretch>
        </p:blipFill>
        <p:spPr>
          <a:xfrm>
            <a:off x="463826" y="1630017"/>
            <a:ext cx="11357113" cy="4903306"/>
          </a:xfrm>
          <a:prstGeom prst="rect">
            <a:avLst/>
          </a:prstGeom>
        </p:spPr>
      </p:pic>
    </p:spTree>
    <p:extLst>
      <p:ext uri="{BB962C8B-B14F-4D97-AF65-F5344CB8AC3E}">
        <p14:creationId xmlns:p14="http://schemas.microsoft.com/office/powerpoint/2010/main" val="4094236936"/>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396682"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All artist:-</a:t>
            </a:r>
          </a:p>
        </p:txBody>
      </p:sp>
      <p:pic>
        <p:nvPicPr>
          <p:cNvPr id="6" name="Picture 5">
            <a:extLst>
              <a:ext uri="{FF2B5EF4-FFF2-40B4-BE49-F238E27FC236}">
                <a16:creationId xmlns:a16="http://schemas.microsoft.com/office/drawing/2014/main" id="{3EA46005-D997-4605-A489-6089AD15A702}"/>
              </a:ext>
            </a:extLst>
          </p:cNvPr>
          <p:cNvPicPr>
            <a:picLocks noChangeAspect="1"/>
          </p:cNvPicPr>
          <p:nvPr/>
        </p:nvPicPr>
        <p:blipFill>
          <a:blip r:embed="rId2"/>
          <a:stretch>
            <a:fillRect/>
          </a:stretch>
        </p:blipFill>
        <p:spPr>
          <a:xfrm>
            <a:off x="318051" y="1515023"/>
            <a:ext cx="11688419" cy="5059379"/>
          </a:xfrm>
          <a:prstGeom prst="rect">
            <a:avLst/>
          </a:prstGeom>
        </p:spPr>
      </p:pic>
    </p:spTree>
    <p:extLst>
      <p:ext uri="{BB962C8B-B14F-4D97-AF65-F5344CB8AC3E}">
        <p14:creationId xmlns:p14="http://schemas.microsoft.com/office/powerpoint/2010/main" val="1016223498"/>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1918987"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Area:-</a:t>
            </a:r>
          </a:p>
        </p:txBody>
      </p:sp>
      <p:pic>
        <p:nvPicPr>
          <p:cNvPr id="7" name="Picture 6">
            <a:extLst>
              <a:ext uri="{FF2B5EF4-FFF2-40B4-BE49-F238E27FC236}">
                <a16:creationId xmlns:a16="http://schemas.microsoft.com/office/drawing/2014/main" id="{3484F90E-5B3B-4247-AAD7-FC992883BF57}"/>
              </a:ext>
            </a:extLst>
          </p:cNvPr>
          <p:cNvPicPr/>
          <p:nvPr/>
        </p:nvPicPr>
        <p:blipFill>
          <a:blip r:embed="rId3"/>
          <a:stretch>
            <a:fillRect/>
          </a:stretch>
        </p:blipFill>
        <p:spPr>
          <a:xfrm>
            <a:off x="384314" y="1515022"/>
            <a:ext cx="11357112" cy="5044803"/>
          </a:xfrm>
          <a:prstGeom prst="rect">
            <a:avLst/>
          </a:prstGeom>
        </p:spPr>
      </p:pic>
    </p:spTree>
    <p:extLst>
      <p:ext uri="{BB962C8B-B14F-4D97-AF65-F5344CB8AC3E}">
        <p14:creationId xmlns:p14="http://schemas.microsoft.com/office/powerpoint/2010/main" val="1075774988"/>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D62AE-2BB1-44F6-B26C-282ACEF1B199}"/>
              </a:ext>
            </a:extLst>
          </p:cNvPr>
          <p:cNvSpPr>
            <a:spLocks noGrp="1"/>
          </p:cNvSpPr>
          <p:nvPr>
            <p:ph type="title"/>
          </p:nvPr>
        </p:nvSpPr>
        <p:spPr>
          <a:xfrm>
            <a:off x="0" y="0"/>
            <a:ext cx="10515600" cy="1325563"/>
          </a:xfrm>
        </p:spPr>
        <p:txBody>
          <a:bodyPr/>
          <a:lstStyle/>
          <a:p>
            <a:r>
              <a:rPr lang="en-IN" b="1" u="sng" dirty="0">
                <a:solidFill>
                  <a:srgbClr val="002060"/>
                </a:solidFill>
              </a:rPr>
              <a:t>ADMIN INTERFACE:-</a:t>
            </a:r>
            <a:endParaRPr lang="en-IN" dirty="0"/>
          </a:p>
        </p:txBody>
      </p:sp>
      <p:sp>
        <p:nvSpPr>
          <p:cNvPr id="5" name="Rectangle 4">
            <a:extLst>
              <a:ext uri="{FF2B5EF4-FFF2-40B4-BE49-F238E27FC236}">
                <a16:creationId xmlns:a16="http://schemas.microsoft.com/office/drawing/2014/main" id="{EC331D06-6504-4CE3-8AAD-53565FF2E59B}"/>
              </a:ext>
            </a:extLst>
          </p:cNvPr>
          <p:cNvSpPr/>
          <p:nvPr/>
        </p:nvSpPr>
        <p:spPr>
          <a:xfrm>
            <a:off x="591600" y="1053358"/>
            <a:ext cx="2019655" cy="461665"/>
          </a:xfrm>
          <a:prstGeom prst="rect">
            <a:avLst/>
          </a:prstGeom>
        </p:spPr>
        <p:txBody>
          <a:bodyPr wrap="none">
            <a:spAutoFit/>
          </a:bodyPr>
          <a:lstStyle/>
          <a:p>
            <a:pPr>
              <a:buFont typeface="Wingdings" panose="05000000000000000000" pitchFamily="2" charset="2"/>
              <a:buChar char="Ø"/>
            </a:pPr>
            <a:r>
              <a:rPr lang="en-IN" sz="2400" b="1" dirty="0">
                <a:solidFill>
                  <a:srgbClr val="002060"/>
                </a:solidFill>
              </a:rPr>
              <a:t>View order:-</a:t>
            </a:r>
          </a:p>
        </p:txBody>
      </p:sp>
      <p:pic>
        <p:nvPicPr>
          <p:cNvPr id="6" name="Picture 5">
            <a:extLst>
              <a:ext uri="{FF2B5EF4-FFF2-40B4-BE49-F238E27FC236}">
                <a16:creationId xmlns:a16="http://schemas.microsoft.com/office/drawing/2014/main" id="{5576BD7F-5F4C-40E4-9F44-37FE8094DBFA}"/>
              </a:ext>
            </a:extLst>
          </p:cNvPr>
          <p:cNvPicPr>
            <a:picLocks noChangeAspect="1"/>
          </p:cNvPicPr>
          <p:nvPr/>
        </p:nvPicPr>
        <p:blipFill>
          <a:blip r:embed="rId2"/>
          <a:stretch>
            <a:fillRect/>
          </a:stretch>
        </p:blipFill>
        <p:spPr>
          <a:xfrm>
            <a:off x="390938" y="1515023"/>
            <a:ext cx="11410123" cy="5018299"/>
          </a:xfrm>
          <a:prstGeom prst="rect">
            <a:avLst/>
          </a:prstGeom>
        </p:spPr>
      </p:pic>
    </p:spTree>
    <p:extLst>
      <p:ext uri="{BB962C8B-B14F-4D97-AF65-F5344CB8AC3E}">
        <p14:creationId xmlns:p14="http://schemas.microsoft.com/office/powerpoint/2010/main" val="1075774988"/>
      </p:ext>
    </p:extLst>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3346</TotalTime>
  <Words>2778</Words>
  <Application>Microsoft Office PowerPoint</Application>
  <PresentationFormat>Widescreen</PresentationFormat>
  <Paragraphs>1076</Paragraphs>
  <Slides>142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142</vt:i4>
      </vt:variant>
    </vt:vector>
  </HeadingPairs>
  <TitlesOfParts>
    <vt:vector size="150" baseType="lpstr">
      <vt:lpstr>arial</vt:lpstr>
      <vt:lpstr>arial</vt:lpstr>
      <vt:lpstr>Calibri</vt:lpstr>
      <vt:lpstr>Calibri Light</vt:lpstr>
      <vt:lpstr>Google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OF BEAUTY CARE</vt:lpstr>
      <vt:lpstr>RESEARCH OF BEAUTY CARE</vt:lpstr>
      <vt:lpstr>DIAGRAM , LAYOUTS &amp; DATADICTONARY:-</vt:lpstr>
      <vt:lpstr>LAYOUTS:-</vt:lpstr>
      <vt:lpstr>PowerPoint Presentation</vt:lpstr>
      <vt:lpstr>PowerPoint Presentation</vt:lpstr>
      <vt:lpstr>USER INTERFACE:-</vt:lpstr>
      <vt:lpstr>diagrams</vt:lpstr>
      <vt:lpstr>Use case diagram  admin:- </vt:lpstr>
      <vt:lpstr>Use case diagram  artist:- </vt:lpstr>
      <vt:lpstr>Use case diagram  customer:- </vt:lpstr>
      <vt:lpstr>Activity diagram  main:-</vt:lpstr>
      <vt:lpstr>Activity diagram   admin:-</vt:lpstr>
      <vt:lpstr>Activity diagram  artist:-</vt:lpstr>
      <vt:lpstr>Activity diagram  customer:-</vt:lpstr>
      <vt:lpstr>sequence diagram  customer:-</vt:lpstr>
      <vt:lpstr>sequence diagram  artist:-</vt:lpstr>
      <vt:lpstr>sequence diagram  admin:-</vt:lpstr>
      <vt:lpstr>class diagram </vt:lpstr>
      <vt:lpstr>System flow diagram  </vt:lpstr>
      <vt:lpstr>deployment diagram  </vt:lpstr>
      <vt:lpstr>DATA DICTONARY:-</vt:lpstr>
      <vt:lpstr>PowerPoint Presentation</vt:lpstr>
      <vt:lpstr>DATA DICTONARY:-</vt:lpstr>
      <vt:lpstr>DATA DICTONARY:-</vt:lpstr>
      <vt:lpstr>DATA DICTONARY:-</vt:lpstr>
      <vt:lpstr>PowerPoint Presentation</vt:lpstr>
      <vt:lpstr>DATA DICTONARY:-</vt:lpstr>
      <vt:lpstr>DATA DICTONARY:-</vt:lpstr>
      <vt:lpstr>DATA DICTONARY:-</vt:lpstr>
      <vt:lpstr>DATA DICTONARY:-</vt:lpstr>
      <vt:lpstr>DATA DICTONARY:-</vt:lpstr>
      <vt:lpstr>DATA DICTONARY:-</vt:lpstr>
      <vt:lpstr>USER INTERFACE:-</vt:lpstr>
      <vt:lpstr>USER INTERFACE:-</vt:lpstr>
      <vt:lpstr>USER INTERFACE:-</vt:lpstr>
      <vt:lpstr>USER INTERFACE:-</vt:lpstr>
      <vt:lpstr>USER INTERFACE:-</vt:lpstr>
      <vt:lpstr>USER INTERFACE:-</vt:lpstr>
      <vt:lpstr>USER INTERFACE:-</vt:lpstr>
      <vt:lpstr>USER INTERFACE:-</vt:lpstr>
      <vt:lpstr>PowerPoint Presentation</vt:lpstr>
      <vt:lpstr>PowerPoint Presentation</vt:lpstr>
      <vt:lpstr>PowerPoint Presentation</vt:lpstr>
      <vt:lpstr>PowerPoint Presentation</vt:lpstr>
      <vt:lpstr>USER INTERFACE:-</vt:lpstr>
      <vt:lpstr>USER INTERFACE:-</vt:lpstr>
      <vt:lpstr>USER INTERFACE:-</vt:lpstr>
      <vt:lpstr>USER INTERFACE:-</vt:lpstr>
      <vt:lpstr>USER INTERFACE:-</vt:lpstr>
      <vt:lpstr>USER INTERFACE:-</vt:lpstr>
      <vt:lpstr>USER INTERFACE:-</vt:lpstr>
      <vt:lpstr>ARTIST INTERFACE:-</vt:lpstr>
      <vt:lpstr>ARTIST INTERFACE:-</vt:lpstr>
      <vt:lpstr>ARTIST INTERFACE:-</vt:lpstr>
      <vt:lpstr>ARTIST INTERFACE:-</vt:lpstr>
      <vt:lpstr>ARTIST INTERFACE:-</vt:lpstr>
      <vt:lpstr>ARTIST INTERFACE:-</vt:lpstr>
      <vt:lpstr>ARTIST INTERFACE:-</vt:lpstr>
      <vt:lpstr>ARTIST INTERFACE:-</vt:lpstr>
      <vt:lpstr>ARTIST INTERFACE:-</vt:lpstr>
      <vt:lpstr>ARTIST INTERFACE:-</vt:lpstr>
      <vt:lpstr>ARTIST INTERFACE:-</vt:lpstr>
      <vt:lpstr>ARTIST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ADMIN INTERFACE:-</vt:lpstr>
      <vt:lpstr>TESTING</vt:lpstr>
      <vt:lpstr>ADMIN</vt:lpstr>
      <vt:lpstr>ARTIST</vt:lpstr>
      <vt:lpstr>USER</vt:lpstr>
      <vt:lpstr>Admin Testing:-</vt:lpstr>
      <vt:lpstr>Admin Testing:-</vt:lpstr>
      <vt:lpstr>Admin Testing:-</vt:lpstr>
      <vt:lpstr>Admin Testing:-</vt:lpstr>
      <vt:lpstr>Admin Testing:-</vt:lpstr>
      <vt:lpstr>Admin Testing:-</vt:lpstr>
      <vt:lpstr>Admin Testing:-</vt:lpstr>
      <vt:lpstr>Admin Testing:-</vt:lpstr>
      <vt:lpstr>Artist Testing:-</vt:lpstr>
      <vt:lpstr>Testing:-</vt:lpstr>
      <vt:lpstr>Testing:-</vt:lpstr>
      <vt:lpstr>Testing:-</vt:lpstr>
      <vt:lpstr>Testing:-</vt:lpstr>
      <vt:lpstr>Testing:-</vt:lpstr>
      <vt:lpstr>Testing:-</vt:lpstr>
      <vt:lpstr>Testing:-</vt:lpstr>
      <vt:lpstr>Testing:-</vt:lpstr>
      <vt:lpstr>Testing:-</vt:lpstr>
      <vt:lpstr>User Testing:-</vt:lpstr>
      <vt:lpstr>Testing:-</vt:lpstr>
      <vt:lpstr>Testing:-</vt:lpstr>
      <vt:lpstr>Testing:-</vt:lpstr>
      <vt:lpstr>Testing:-</vt:lpstr>
      <vt:lpstr>Testing:-</vt:lpstr>
      <vt:lpstr>Testing:-</vt:lpstr>
      <vt:lpstr>Testing:-</vt:lpstr>
      <vt:lpstr>Testing:-</vt:lpstr>
      <vt:lpstr>Testing:-</vt:lpstr>
      <vt:lpstr>Testing:-</vt:lpstr>
      <vt:lpstr>Testing:-</vt:lpstr>
      <vt:lpstr>Testing:-</vt:lpstr>
      <vt:lpstr>Testing:-</vt:lpstr>
      <vt:lpstr>Testing:-</vt:lpstr>
      <vt:lpstr>summary :-    </vt:lpstr>
      <vt:lpstr>summary :-      </vt:lpstr>
      <vt:lpstr>summary :- </vt:lpstr>
      <vt:lpstr>summary :-      </vt:lpstr>
      <vt:lpstr>Bibliography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MANSI</dc:creator>
  <cp:lastModifiedBy>Admin</cp:lastModifiedBy>
  <cp:revision>474</cp:revision>
  <dcterms:created xsi:type="dcterms:W3CDTF">2018-12-08T09:45:37Z</dcterms:created>
  <dcterms:modified xsi:type="dcterms:W3CDTF">2023-05-27T05:19:51Z</dcterms:modified>
</cp:coreProperties>
</file>